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4" r:id="rId5"/>
    <p:sldId id="260" r:id="rId6"/>
    <p:sldId id="265" r:id="rId7"/>
    <p:sldId id="266" r:id="rId8"/>
    <p:sldId id="275" r:id="rId9"/>
    <p:sldId id="283" r:id="rId10"/>
    <p:sldId id="267" r:id="rId11"/>
    <p:sldId id="282" r:id="rId12"/>
    <p:sldId id="263" r:id="rId13"/>
    <p:sldId id="289" r:id="rId14"/>
    <p:sldId id="276" r:id="rId15"/>
    <p:sldId id="273" r:id="rId16"/>
    <p:sldId id="284" r:id="rId17"/>
    <p:sldId id="285" r:id="rId18"/>
    <p:sldId id="286" r:id="rId19"/>
    <p:sldId id="288" r:id="rId20"/>
    <p:sldId id="278" r:id="rId21"/>
    <p:sldId id="262" r:id="rId22"/>
    <p:sldId id="279" r:id="rId23"/>
    <p:sldId id="280" r:id="rId24"/>
    <p:sldId id="290" r:id="rId2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7F"/>
    <a:srgbClr val="000099"/>
    <a:srgbClr val="24CA24"/>
    <a:srgbClr val="CC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492" y="6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50103E-0E19-45A5-A83F-D9543B7931E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B39FF94-84EF-45EC-A2E0-F012BCFEAD1C}">
      <dgm:prSet phldrT="[Текст]" custT="1"/>
      <dgm:spPr/>
      <dgm:t>
        <a:bodyPr/>
        <a:lstStyle/>
        <a:p>
          <a:r>
            <a:rPr lang="uk-UA" sz="1600" dirty="0" smtClean="0"/>
            <a:t>Складається з двох і більше рівноправних частин</a:t>
          </a:r>
          <a:endParaRPr lang="ru-RU" sz="1600" dirty="0"/>
        </a:p>
      </dgm:t>
    </dgm:pt>
    <dgm:pt modelId="{A8CE1069-741C-4575-B8B0-6D6B270BB0B2}" type="parTrans" cxnId="{CD4D4BE8-5355-473E-B379-5D478D395042}">
      <dgm:prSet/>
      <dgm:spPr/>
      <dgm:t>
        <a:bodyPr/>
        <a:lstStyle/>
        <a:p>
          <a:endParaRPr lang="ru-RU"/>
        </a:p>
      </dgm:t>
    </dgm:pt>
    <dgm:pt modelId="{8C2CC7F8-EDF6-4C59-98A1-5E4094472FB3}" type="sibTrans" cxnId="{CD4D4BE8-5355-473E-B379-5D478D395042}">
      <dgm:prSet/>
      <dgm:spPr/>
      <dgm:t>
        <a:bodyPr/>
        <a:lstStyle/>
        <a:p>
          <a:endParaRPr lang="ru-RU"/>
        </a:p>
      </dgm:t>
    </dgm:pt>
    <dgm:pt modelId="{E7A8E3EB-C8CD-47C7-90C1-0729287F3BF1}">
      <dgm:prSet phldrT="[Текст]" custT="1"/>
      <dgm:spPr/>
      <dgm:t>
        <a:bodyPr/>
        <a:lstStyle/>
        <a:p>
          <a:r>
            <a:rPr lang="uk-UA" sz="2000" dirty="0" smtClean="0"/>
            <a:t>БСР </a:t>
          </a:r>
        </a:p>
        <a:p>
          <a:r>
            <a:rPr lang="uk-UA" sz="2000" dirty="0" smtClean="0"/>
            <a:t>( безсполучникове складне речення </a:t>
          </a:r>
          <a:r>
            <a:rPr lang="uk-UA" sz="1600" dirty="0" smtClean="0"/>
            <a:t>)</a:t>
          </a:r>
          <a:endParaRPr lang="ru-RU" sz="1300" dirty="0"/>
        </a:p>
      </dgm:t>
    </dgm:pt>
    <dgm:pt modelId="{72F6D14E-CC04-4F4B-BD03-A996C0402344}" type="parTrans" cxnId="{9B3CE851-BD2B-4AD3-BE72-63A783F9E707}">
      <dgm:prSet/>
      <dgm:spPr/>
      <dgm:t>
        <a:bodyPr/>
        <a:lstStyle/>
        <a:p>
          <a:endParaRPr lang="ru-RU"/>
        </a:p>
      </dgm:t>
    </dgm:pt>
    <dgm:pt modelId="{EC8D761C-4FB0-4BBE-B12A-602D7692CF5B}" type="sibTrans" cxnId="{9B3CE851-BD2B-4AD3-BE72-63A783F9E707}">
      <dgm:prSet/>
      <dgm:spPr/>
      <dgm:t>
        <a:bodyPr/>
        <a:lstStyle/>
        <a:p>
          <a:endParaRPr lang="ru-RU"/>
        </a:p>
      </dgm:t>
    </dgm:pt>
    <dgm:pt modelId="{C9C092CF-10C6-417B-B7A8-B12B4D93F100}">
      <dgm:prSet phldrT="[Текст]" custT="1"/>
      <dgm:spPr/>
      <dgm:t>
        <a:bodyPr/>
        <a:lstStyle/>
        <a:p>
          <a:r>
            <a:rPr lang="uk-UA" sz="1600" dirty="0" smtClean="0"/>
            <a:t>Основний засіб зв’язку – інтонація </a:t>
          </a:r>
          <a:endParaRPr lang="ru-RU" sz="1600" dirty="0"/>
        </a:p>
      </dgm:t>
    </dgm:pt>
    <dgm:pt modelId="{FF296109-E1AD-49D4-94A8-764C55752E47}" type="parTrans" cxnId="{B26FDCA6-B3DD-41E1-A3A0-AC79EA68D641}">
      <dgm:prSet/>
      <dgm:spPr/>
      <dgm:t>
        <a:bodyPr/>
        <a:lstStyle/>
        <a:p>
          <a:endParaRPr lang="ru-RU"/>
        </a:p>
      </dgm:t>
    </dgm:pt>
    <dgm:pt modelId="{2F2BBBFF-A208-4E10-9E14-775758C3D349}" type="sibTrans" cxnId="{B26FDCA6-B3DD-41E1-A3A0-AC79EA68D641}">
      <dgm:prSet/>
      <dgm:spPr/>
      <dgm:t>
        <a:bodyPr/>
        <a:lstStyle/>
        <a:p>
          <a:endParaRPr lang="ru-RU"/>
        </a:p>
      </dgm:t>
    </dgm:pt>
    <dgm:pt modelId="{C22FA9EE-C2BF-45CD-91E3-48567249E40F}">
      <dgm:prSet phldrT="[Текст]" custT="1"/>
      <dgm:spPr/>
      <dgm:t>
        <a:bodyPr/>
        <a:lstStyle/>
        <a:p>
          <a:r>
            <a:rPr lang="uk-UA" sz="1600" dirty="0" smtClean="0"/>
            <a:t>Частини БСР виражають смислові відношення одночасності чи послідовності, зіставлення чи протиставлення, причини, пояснення, умови, часу, наслідку</a:t>
          </a:r>
          <a:endParaRPr lang="ru-RU" sz="1600" dirty="0"/>
        </a:p>
      </dgm:t>
    </dgm:pt>
    <dgm:pt modelId="{A96024D6-2E04-4C1E-B150-829671A5381B}" type="parTrans" cxnId="{67034A0B-72FF-4E1B-A847-10183E7CD92B}">
      <dgm:prSet/>
      <dgm:spPr/>
      <dgm:t>
        <a:bodyPr/>
        <a:lstStyle/>
        <a:p>
          <a:endParaRPr lang="ru-RU"/>
        </a:p>
      </dgm:t>
    </dgm:pt>
    <dgm:pt modelId="{56BCEF8D-6B0D-490E-B53A-12726508D818}" type="sibTrans" cxnId="{67034A0B-72FF-4E1B-A847-10183E7CD92B}">
      <dgm:prSet/>
      <dgm:spPr/>
      <dgm:t>
        <a:bodyPr/>
        <a:lstStyle/>
        <a:p>
          <a:endParaRPr lang="ru-RU"/>
        </a:p>
      </dgm:t>
    </dgm:pt>
    <dgm:pt modelId="{8ECEDE9A-7B27-4690-984A-378A78206570}">
      <dgm:prSet phldrT="[Текст]" custT="1"/>
      <dgm:spPr/>
      <dgm:t>
        <a:bodyPr/>
        <a:lstStyle/>
        <a:p>
          <a:r>
            <a:rPr lang="uk-UA" sz="1600" dirty="0" smtClean="0"/>
            <a:t>Між частинами БСР ставимо кому, крапку з комою, двокрапку чи тире</a:t>
          </a:r>
          <a:endParaRPr lang="ru-RU" sz="1600" dirty="0"/>
        </a:p>
      </dgm:t>
    </dgm:pt>
    <dgm:pt modelId="{2724968E-7CFE-4791-B2CA-F7EFE385465D}" type="parTrans" cxnId="{8AC8AB87-EDB0-410B-9AB9-29934A6D29BF}">
      <dgm:prSet/>
      <dgm:spPr/>
      <dgm:t>
        <a:bodyPr/>
        <a:lstStyle/>
        <a:p>
          <a:endParaRPr lang="ru-RU"/>
        </a:p>
      </dgm:t>
    </dgm:pt>
    <dgm:pt modelId="{9B63B4D1-2949-4403-86E0-759E4F5AAD17}" type="sibTrans" cxnId="{8AC8AB87-EDB0-410B-9AB9-29934A6D29BF}">
      <dgm:prSet/>
      <dgm:spPr/>
      <dgm:t>
        <a:bodyPr/>
        <a:lstStyle/>
        <a:p>
          <a:endParaRPr lang="ru-RU"/>
        </a:p>
      </dgm:t>
    </dgm:pt>
    <dgm:pt modelId="{27D5080E-57CD-4A6C-A71C-440082E40373}" type="pres">
      <dgm:prSet presAssocID="{5750103E-0E19-45A5-A83F-D9543B7931E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60F0634-D619-4AFA-BC4E-8695DEACC1B1}" type="pres">
      <dgm:prSet presAssocID="{2B39FF94-84EF-45EC-A2E0-F012BCFEAD1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1FA1A92-0E59-42EE-92D3-FCBB35A3425E}" type="pres">
      <dgm:prSet presAssocID="{8C2CC7F8-EDF6-4C59-98A1-5E4094472FB3}" presName="sibTrans" presStyleCnt="0"/>
      <dgm:spPr/>
    </dgm:pt>
    <dgm:pt modelId="{73486211-D41D-4F96-9A31-59DB1DA77922}" type="pres">
      <dgm:prSet presAssocID="{E7A8E3EB-C8CD-47C7-90C1-0729287F3BF1}" presName="node" presStyleLbl="node1" presStyleIdx="1" presStyleCnt="5" custAng="10800000" custFlipVert="1" custScaleX="121007" custScaleY="1998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EDD428-1003-4487-A2AE-B1208E5DE594}" type="pres">
      <dgm:prSet presAssocID="{EC8D761C-4FB0-4BBE-B12A-602D7692CF5B}" presName="sibTrans" presStyleCnt="0"/>
      <dgm:spPr/>
    </dgm:pt>
    <dgm:pt modelId="{26CE7F1C-A242-47FB-BFDD-CB7435CBACDA}" type="pres">
      <dgm:prSet presAssocID="{C9C092CF-10C6-417B-B7A8-B12B4D93F100}" presName="node" presStyleLbl="node1" presStyleIdx="2" presStyleCnt="5" custLinFactNeighborX="2330" custLinFactNeighborY="64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C33EE65-AA24-4A0F-9A83-AD986D56D3D6}" type="pres">
      <dgm:prSet presAssocID="{2F2BBBFF-A208-4E10-9E14-775758C3D349}" presName="sibTrans" presStyleCnt="0"/>
      <dgm:spPr/>
    </dgm:pt>
    <dgm:pt modelId="{2D680B8F-75EB-49D1-9F46-F465B722AFA2}" type="pres">
      <dgm:prSet presAssocID="{C22FA9EE-C2BF-45CD-91E3-48567249E40F}" presName="node" presStyleLbl="node1" presStyleIdx="3" presStyleCnt="5" custScaleX="166156" custScaleY="14329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E511BA-AF1A-422C-9A45-BABE328F0A3D}" type="pres">
      <dgm:prSet presAssocID="{56BCEF8D-6B0D-490E-B53A-12726508D818}" presName="sibTrans" presStyleCnt="0"/>
      <dgm:spPr/>
    </dgm:pt>
    <dgm:pt modelId="{AC6ADA7C-AE26-4B19-85C4-5CB2324F7C43}" type="pres">
      <dgm:prSet presAssocID="{8ECEDE9A-7B27-4690-984A-378A78206570}" presName="node" presStyleLbl="node1" presStyleIdx="4" presStyleCnt="5" custScaleX="171126" custScaleY="143045" custLinFactNeighborX="1233" custLinFactNeighborY="2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F46C169-28B0-4C7D-90AE-701F595A69C1}" type="presOf" srcId="{C22FA9EE-C2BF-45CD-91E3-48567249E40F}" destId="{2D680B8F-75EB-49D1-9F46-F465B722AFA2}" srcOrd="0" destOrd="0" presId="urn:microsoft.com/office/officeart/2005/8/layout/default"/>
    <dgm:cxn modelId="{0F244B55-3479-4C80-82FF-48E2029C6BEA}" type="presOf" srcId="{5750103E-0E19-45A5-A83F-D9543B7931EC}" destId="{27D5080E-57CD-4A6C-A71C-440082E40373}" srcOrd="0" destOrd="0" presId="urn:microsoft.com/office/officeart/2005/8/layout/default"/>
    <dgm:cxn modelId="{67034A0B-72FF-4E1B-A847-10183E7CD92B}" srcId="{5750103E-0E19-45A5-A83F-D9543B7931EC}" destId="{C22FA9EE-C2BF-45CD-91E3-48567249E40F}" srcOrd="3" destOrd="0" parTransId="{A96024D6-2E04-4C1E-B150-829671A5381B}" sibTransId="{56BCEF8D-6B0D-490E-B53A-12726508D818}"/>
    <dgm:cxn modelId="{9B3CE851-BD2B-4AD3-BE72-63A783F9E707}" srcId="{5750103E-0E19-45A5-A83F-D9543B7931EC}" destId="{E7A8E3EB-C8CD-47C7-90C1-0729287F3BF1}" srcOrd="1" destOrd="0" parTransId="{72F6D14E-CC04-4F4B-BD03-A996C0402344}" sibTransId="{EC8D761C-4FB0-4BBE-B12A-602D7692CF5B}"/>
    <dgm:cxn modelId="{B26FDCA6-B3DD-41E1-A3A0-AC79EA68D641}" srcId="{5750103E-0E19-45A5-A83F-D9543B7931EC}" destId="{C9C092CF-10C6-417B-B7A8-B12B4D93F100}" srcOrd="2" destOrd="0" parTransId="{FF296109-E1AD-49D4-94A8-764C55752E47}" sibTransId="{2F2BBBFF-A208-4E10-9E14-775758C3D349}"/>
    <dgm:cxn modelId="{EF52F00A-CBA0-4CC2-896C-D492188B2DF7}" type="presOf" srcId="{E7A8E3EB-C8CD-47C7-90C1-0729287F3BF1}" destId="{73486211-D41D-4F96-9A31-59DB1DA77922}" srcOrd="0" destOrd="0" presId="urn:microsoft.com/office/officeart/2005/8/layout/default"/>
    <dgm:cxn modelId="{8AC8AB87-EDB0-410B-9AB9-29934A6D29BF}" srcId="{5750103E-0E19-45A5-A83F-D9543B7931EC}" destId="{8ECEDE9A-7B27-4690-984A-378A78206570}" srcOrd="4" destOrd="0" parTransId="{2724968E-7CFE-4791-B2CA-F7EFE385465D}" sibTransId="{9B63B4D1-2949-4403-86E0-759E4F5AAD17}"/>
    <dgm:cxn modelId="{126F306A-33C7-484E-82DA-C8723A5D4E0B}" type="presOf" srcId="{8ECEDE9A-7B27-4690-984A-378A78206570}" destId="{AC6ADA7C-AE26-4B19-85C4-5CB2324F7C43}" srcOrd="0" destOrd="0" presId="urn:microsoft.com/office/officeart/2005/8/layout/default"/>
    <dgm:cxn modelId="{CD4D4BE8-5355-473E-B379-5D478D395042}" srcId="{5750103E-0E19-45A5-A83F-D9543B7931EC}" destId="{2B39FF94-84EF-45EC-A2E0-F012BCFEAD1C}" srcOrd="0" destOrd="0" parTransId="{A8CE1069-741C-4575-B8B0-6D6B270BB0B2}" sibTransId="{8C2CC7F8-EDF6-4C59-98A1-5E4094472FB3}"/>
    <dgm:cxn modelId="{E3654D15-55DE-4D53-BD32-3F5919AE93C8}" type="presOf" srcId="{2B39FF94-84EF-45EC-A2E0-F012BCFEAD1C}" destId="{260F0634-D619-4AFA-BC4E-8695DEACC1B1}" srcOrd="0" destOrd="0" presId="urn:microsoft.com/office/officeart/2005/8/layout/default"/>
    <dgm:cxn modelId="{345ABD18-084C-4496-A4AD-468BE23C4084}" type="presOf" srcId="{C9C092CF-10C6-417B-B7A8-B12B4D93F100}" destId="{26CE7F1C-A242-47FB-BFDD-CB7435CBACDA}" srcOrd="0" destOrd="0" presId="urn:microsoft.com/office/officeart/2005/8/layout/default"/>
    <dgm:cxn modelId="{2A4B6579-2ABF-4134-B5FC-603A3B37C97C}" type="presParOf" srcId="{27D5080E-57CD-4A6C-A71C-440082E40373}" destId="{260F0634-D619-4AFA-BC4E-8695DEACC1B1}" srcOrd="0" destOrd="0" presId="urn:microsoft.com/office/officeart/2005/8/layout/default"/>
    <dgm:cxn modelId="{ED377A57-9089-427C-B28C-5BF9DC65C22E}" type="presParOf" srcId="{27D5080E-57CD-4A6C-A71C-440082E40373}" destId="{61FA1A92-0E59-42EE-92D3-FCBB35A3425E}" srcOrd="1" destOrd="0" presId="urn:microsoft.com/office/officeart/2005/8/layout/default"/>
    <dgm:cxn modelId="{5609F634-F351-4D7A-9EB8-A865AE30F52B}" type="presParOf" srcId="{27D5080E-57CD-4A6C-A71C-440082E40373}" destId="{73486211-D41D-4F96-9A31-59DB1DA77922}" srcOrd="2" destOrd="0" presId="urn:microsoft.com/office/officeart/2005/8/layout/default"/>
    <dgm:cxn modelId="{A13D9705-4EB0-4DEE-A9AB-AE422CF89A6B}" type="presParOf" srcId="{27D5080E-57CD-4A6C-A71C-440082E40373}" destId="{40EDD428-1003-4487-A2AE-B1208E5DE594}" srcOrd="3" destOrd="0" presId="urn:microsoft.com/office/officeart/2005/8/layout/default"/>
    <dgm:cxn modelId="{F1541D5A-ED14-40D2-95F9-AAE71831293C}" type="presParOf" srcId="{27D5080E-57CD-4A6C-A71C-440082E40373}" destId="{26CE7F1C-A242-47FB-BFDD-CB7435CBACDA}" srcOrd="4" destOrd="0" presId="urn:microsoft.com/office/officeart/2005/8/layout/default"/>
    <dgm:cxn modelId="{E941692D-F942-4562-A5AC-27D3DA995AF1}" type="presParOf" srcId="{27D5080E-57CD-4A6C-A71C-440082E40373}" destId="{CC33EE65-AA24-4A0F-9A83-AD986D56D3D6}" srcOrd="5" destOrd="0" presId="urn:microsoft.com/office/officeart/2005/8/layout/default"/>
    <dgm:cxn modelId="{866E4D76-F89F-40D3-9C5E-35279E44A920}" type="presParOf" srcId="{27D5080E-57CD-4A6C-A71C-440082E40373}" destId="{2D680B8F-75EB-49D1-9F46-F465B722AFA2}" srcOrd="6" destOrd="0" presId="urn:microsoft.com/office/officeart/2005/8/layout/default"/>
    <dgm:cxn modelId="{F71042F2-27E3-477A-BD35-604236A54E21}" type="presParOf" srcId="{27D5080E-57CD-4A6C-A71C-440082E40373}" destId="{4DE511BA-AF1A-422C-9A45-BABE328F0A3D}" srcOrd="7" destOrd="0" presId="urn:microsoft.com/office/officeart/2005/8/layout/default"/>
    <dgm:cxn modelId="{DBC1DA4B-00BF-4D08-94BB-566A72B997B1}" type="presParOf" srcId="{27D5080E-57CD-4A6C-A71C-440082E40373}" destId="{AC6ADA7C-AE26-4B19-85C4-5CB2324F7C43}" srcOrd="8" destOrd="0" presId="urn:microsoft.com/office/officeart/2005/8/layout/default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5C1C7E-6A81-46AC-9D88-14901ABD438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3C3F7FF-BC1F-4F6F-A263-0C00D7EC0BCB}">
      <dgm:prSet phldrT="[Текст]" custT="1"/>
      <dgm:spPr/>
      <dgm:t>
        <a:bodyPr/>
        <a:lstStyle/>
        <a:p>
          <a:pPr algn="l"/>
          <a:r>
            <a:rPr lang="uk-UA" sz="3600" b="1" dirty="0" smtClean="0">
              <a:solidFill>
                <a:schemeClr val="accent2">
                  <a:lumMod val="50000"/>
                </a:schemeClr>
              </a:solidFill>
            </a:rPr>
            <a:t>[  ],[  ]</a:t>
          </a:r>
          <a:endParaRPr lang="ru-RU" sz="3600" dirty="0"/>
        </a:p>
      </dgm:t>
    </dgm:pt>
    <dgm:pt modelId="{64FE2B93-1C2A-4BA0-96AD-F49677C6FD97}" type="parTrans" cxnId="{DE201908-81ED-4C45-BA98-CF5777BF3682}">
      <dgm:prSet/>
      <dgm:spPr/>
      <dgm:t>
        <a:bodyPr/>
        <a:lstStyle/>
        <a:p>
          <a:endParaRPr lang="ru-RU"/>
        </a:p>
      </dgm:t>
    </dgm:pt>
    <dgm:pt modelId="{9E2BB803-E58D-4AC4-AEEC-C95D468F86BA}" type="sibTrans" cxnId="{DE201908-81ED-4C45-BA98-CF5777BF3682}">
      <dgm:prSet/>
      <dgm:spPr/>
      <dgm:t>
        <a:bodyPr/>
        <a:lstStyle/>
        <a:p>
          <a:endParaRPr lang="ru-RU"/>
        </a:p>
      </dgm:t>
    </dgm:pt>
    <dgm:pt modelId="{3580EFA9-9FAD-4BD5-B574-38FF14CF7A4C}">
      <dgm:prSet phldrT="[Текст]"/>
      <dgm:spPr/>
      <dgm:t>
        <a:bodyPr/>
        <a:lstStyle/>
        <a:p>
          <a:endParaRPr lang="ru-RU" sz="1600" b="1" dirty="0">
            <a:solidFill>
              <a:schemeClr val="accent2">
                <a:lumMod val="50000"/>
              </a:schemeClr>
            </a:solidFill>
          </a:endParaRPr>
        </a:p>
      </dgm:t>
    </dgm:pt>
    <dgm:pt modelId="{50B6EB30-3878-4592-9952-6D5EF4D0AB8F}" type="parTrans" cxnId="{315C055D-0B23-4CFB-BCBA-3BE8CE9A4C9B}">
      <dgm:prSet/>
      <dgm:spPr/>
      <dgm:t>
        <a:bodyPr/>
        <a:lstStyle/>
        <a:p>
          <a:endParaRPr lang="ru-RU"/>
        </a:p>
      </dgm:t>
    </dgm:pt>
    <dgm:pt modelId="{69692241-1B68-428C-B2A4-DEE6155FF83A}" type="sibTrans" cxnId="{315C055D-0B23-4CFB-BCBA-3BE8CE9A4C9B}">
      <dgm:prSet/>
      <dgm:spPr/>
      <dgm:t>
        <a:bodyPr/>
        <a:lstStyle/>
        <a:p>
          <a:endParaRPr lang="ru-RU"/>
        </a:p>
      </dgm:t>
    </dgm:pt>
    <dgm:pt modelId="{62C03495-CE45-4021-B9F4-0EC1804C7451}">
      <dgm:prSet phldrT="[Текст]" custT="1"/>
      <dgm:spPr/>
      <dgm:t>
        <a:bodyPr/>
        <a:lstStyle/>
        <a:p>
          <a:r>
            <a:rPr lang="uk-UA" sz="2400" b="1" dirty="0" smtClean="0">
              <a:solidFill>
                <a:schemeClr val="accent2">
                  <a:lumMod val="50000"/>
                </a:schemeClr>
              </a:solidFill>
            </a:rPr>
            <a:t>Одночасність</a:t>
          </a:r>
          <a:endParaRPr lang="ru-RU" sz="2400" b="1" dirty="0">
            <a:solidFill>
              <a:schemeClr val="accent2">
                <a:lumMod val="50000"/>
              </a:schemeClr>
            </a:solidFill>
          </a:endParaRPr>
        </a:p>
      </dgm:t>
    </dgm:pt>
    <dgm:pt modelId="{3A387B58-972B-43CB-A6C6-961BD40F4FB6}" type="parTrans" cxnId="{A89F4B7A-6A9B-4D44-B0DD-4390DBD3FA77}">
      <dgm:prSet/>
      <dgm:spPr/>
      <dgm:t>
        <a:bodyPr/>
        <a:lstStyle/>
        <a:p>
          <a:endParaRPr lang="ru-RU"/>
        </a:p>
      </dgm:t>
    </dgm:pt>
    <dgm:pt modelId="{123208B8-ABF4-4081-8B3D-A70E940EB9EC}" type="sibTrans" cxnId="{A89F4B7A-6A9B-4D44-B0DD-4390DBD3FA77}">
      <dgm:prSet/>
      <dgm:spPr/>
      <dgm:t>
        <a:bodyPr/>
        <a:lstStyle/>
        <a:p>
          <a:endParaRPr lang="ru-RU"/>
        </a:p>
      </dgm:t>
    </dgm:pt>
    <dgm:pt modelId="{582B8481-9EA1-4B87-AEF0-65C38CFE1E54}">
      <dgm:prSet phldrT="[Текст]" custT="1"/>
      <dgm:spPr/>
      <dgm:t>
        <a:bodyPr/>
        <a:lstStyle/>
        <a:p>
          <a:r>
            <a:rPr lang="uk-UA" sz="2400" b="1" dirty="0" smtClean="0">
              <a:solidFill>
                <a:schemeClr val="accent2">
                  <a:lumMod val="50000"/>
                </a:schemeClr>
              </a:solidFill>
            </a:rPr>
            <a:t>Послідовність</a:t>
          </a:r>
          <a:endParaRPr lang="ru-RU" sz="2400" b="1" dirty="0">
            <a:solidFill>
              <a:schemeClr val="accent2">
                <a:lumMod val="50000"/>
              </a:schemeClr>
            </a:solidFill>
          </a:endParaRPr>
        </a:p>
      </dgm:t>
    </dgm:pt>
    <dgm:pt modelId="{861675CB-E6CF-4561-A916-5A603D2CCBE3}" type="parTrans" cxnId="{876C525C-2259-44E0-9011-61B47E3D7E8B}">
      <dgm:prSet/>
      <dgm:spPr/>
      <dgm:t>
        <a:bodyPr/>
        <a:lstStyle/>
        <a:p>
          <a:endParaRPr lang="ru-RU"/>
        </a:p>
      </dgm:t>
    </dgm:pt>
    <dgm:pt modelId="{98E7ECE4-AA63-4198-A256-42393B7CB2A6}" type="sibTrans" cxnId="{876C525C-2259-44E0-9011-61B47E3D7E8B}">
      <dgm:prSet/>
      <dgm:spPr/>
      <dgm:t>
        <a:bodyPr/>
        <a:lstStyle/>
        <a:p>
          <a:endParaRPr lang="ru-RU"/>
        </a:p>
      </dgm:t>
    </dgm:pt>
    <dgm:pt modelId="{7B6031B3-195A-4723-BF09-E6DD3FB20630}">
      <dgm:prSet phldrT="[Текст]" custT="1"/>
      <dgm:spPr/>
      <dgm:t>
        <a:bodyPr/>
        <a:lstStyle/>
        <a:p>
          <a:endParaRPr lang="ru-RU" sz="2000" b="1" dirty="0">
            <a:solidFill>
              <a:schemeClr val="accent2">
                <a:lumMod val="50000"/>
              </a:schemeClr>
            </a:solidFill>
          </a:endParaRPr>
        </a:p>
      </dgm:t>
    </dgm:pt>
    <dgm:pt modelId="{16387990-BBE3-490E-8407-0B6FEC56D503}" type="parTrans" cxnId="{52ED23D3-BDA2-488C-9C83-94E1D282DEFD}">
      <dgm:prSet/>
      <dgm:spPr/>
      <dgm:t>
        <a:bodyPr/>
        <a:lstStyle/>
        <a:p>
          <a:endParaRPr lang="ru-RU"/>
        </a:p>
      </dgm:t>
    </dgm:pt>
    <dgm:pt modelId="{DBAAF879-38C9-4694-B549-71D40DDD2339}" type="sibTrans" cxnId="{52ED23D3-BDA2-488C-9C83-94E1D282DEFD}">
      <dgm:prSet/>
      <dgm:spPr/>
      <dgm:t>
        <a:bodyPr/>
        <a:lstStyle/>
        <a:p>
          <a:endParaRPr lang="ru-RU"/>
        </a:p>
      </dgm:t>
    </dgm:pt>
    <dgm:pt modelId="{A4C66995-C988-4E31-83B0-3B30EA76273A}">
      <dgm:prSet phldrT="[Текст]"/>
      <dgm:spPr/>
      <dgm:t>
        <a:bodyPr/>
        <a:lstStyle/>
        <a:p>
          <a:endParaRPr lang="ru-RU" sz="1600" b="1" dirty="0">
            <a:solidFill>
              <a:schemeClr val="accent2">
                <a:lumMod val="50000"/>
              </a:schemeClr>
            </a:solidFill>
          </a:endParaRPr>
        </a:p>
      </dgm:t>
    </dgm:pt>
    <dgm:pt modelId="{76DCBB04-5B29-41AC-B509-0DD3A79D9209}" type="parTrans" cxnId="{030673D2-B1E2-46FD-8565-014511C3287B}">
      <dgm:prSet/>
      <dgm:spPr/>
      <dgm:t>
        <a:bodyPr/>
        <a:lstStyle/>
        <a:p>
          <a:endParaRPr lang="ru-RU"/>
        </a:p>
      </dgm:t>
    </dgm:pt>
    <dgm:pt modelId="{0C762C79-92C3-4CDE-BAC8-1E22D0828A20}" type="sibTrans" cxnId="{030673D2-B1E2-46FD-8565-014511C3287B}">
      <dgm:prSet/>
      <dgm:spPr/>
      <dgm:t>
        <a:bodyPr/>
        <a:lstStyle/>
        <a:p>
          <a:endParaRPr lang="ru-RU"/>
        </a:p>
      </dgm:t>
    </dgm:pt>
    <dgm:pt modelId="{B887954E-B6A1-4BE1-BAD5-9A6C3EE5416D}">
      <dgm:prSet phldrT="[Текст]"/>
      <dgm:spPr/>
      <dgm:t>
        <a:bodyPr/>
        <a:lstStyle/>
        <a:p>
          <a:endParaRPr lang="ru-RU" sz="1600" b="1" dirty="0">
            <a:solidFill>
              <a:schemeClr val="accent2">
                <a:lumMod val="50000"/>
              </a:schemeClr>
            </a:solidFill>
          </a:endParaRPr>
        </a:p>
      </dgm:t>
    </dgm:pt>
    <dgm:pt modelId="{5343584D-FA8C-4559-B197-C615635EB617}" type="parTrans" cxnId="{E00B980A-3B86-4065-BF09-CA4DEFBAC2FF}">
      <dgm:prSet/>
      <dgm:spPr/>
      <dgm:t>
        <a:bodyPr/>
        <a:lstStyle/>
        <a:p>
          <a:endParaRPr lang="ru-RU"/>
        </a:p>
      </dgm:t>
    </dgm:pt>
    <dgm:pt modelId="{3198257D-6528-4934-B06F-60C8BDCBF4FA}" type="sibTrans" cxnId="{E00B980A-3B86-4065-BF09-CA4DEFBAC2FF}">
      <dgm:prSet/>
      <dgm:spPr/>
      <dgm:t>
        <a:bodyPr/>
        <a:lstStyle/>
        <a:p>
          <a:endParaRPr lang="ru-RU"/>
        </a:p>
      </dgm:t>
    </dgm:pt>
    <dgm:pt modelId="{219FF612-13DA-473E-B1AC-C8A31C5E4350}" type="pres">
      <dgm:prSet presAssocID="{705C1C7E-6A81-46AC-9D88-14901ABD438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B934CF32-AF40-406F-A75F-D8F0E524224D}" type="pres">
      <dgm:prSet presAssocID="{A3C3F7FF-BC1F-4F6F-A263-0C00D7EC0BCB}" presName="linNode" presStyleCnt="0"/>
      <dgm:spPr/>
    </dgm:pt>
    <dgm:pt modelId="{EE8E30B4-CAFE-41EF-B267-A663F0C8553E}" type="pres">
      <dgm:prSet presAssocID="{A3C3F7FF-BC1F-4F6F-A263-0C00D7EC0BCB}" presName="parentShp" presStyleLbl="node1" presStyleIdx="0" presStyleCnt="1" custScaleX="12448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0A1032C-F322-4625-B3D1-C37D35F11FCB}" type="pres">
      <dgm:prSet presAssocID="{A3C3F7FF-BC1F-4F6F-A263-0C00D7EC0BCB}" presName="childShp" presStyleLbl="bgAccFollowNode1" presStyleIdx="0" presStyleCnt="1" custScaleX="16458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30673D2-B1E2-46FD-8565-014511C3287B}" srcId="{A3C3F7FF-BC1F-4F6F-A263-0C00D7EC0BCB}" destId="{A4C66995-C988-4E31-83B0-3B30EA76273A}" srcOrd="0" destOrd="0" parTransId="{76DCBB04-5B29-41AC-B509-0DD3A79D9209}" sibTransId="{0C762C79-92C3-4CDE-BAC8-1E22D0828A20}"/>
    <dgm:cxn modelId="{C1CB1DA7-3B5A-426E-8A47-45C781917D7A}" type="presOf" srcId="{705C1C7E-6A81-46AC-9D88-14901ABD4384}" destId="{219FF612-13DA-473E-B1AC-C8A31C5E4350}" srcOrd="0" destOrd="0" presId="urn:microsoft.com/office/officeart/2005/8/layout/vList6"/>
    <dgm:cxn modelId="{395793FC-36EE-4D79-8DB7-AE3CB7242CC6}" type="presOf" srcId="{B887954E-B6A1-4BE1-BAD5-9A6C3EE5416D}" destId="{10A1032C-F322-4625-B3D1-C37D35F11FCB}" srcOrd="0" destOrd="1" presId="urn:microsoft.com/office/officeart/2005/8/layout/vList6"/>
    <dgm:cxn modelId="{315C055D-0B23-4CFB-BCBA-3BE8CE9A4C9B}" srcId="{A3C3F7FF-BC1F-4F6F-A263-0C00D7EC0BCB}" destId="{3580EFA9-9FAD-4BD5-B574-38FF14CF7A4C}" srcOrd="2" destOrd="0" parTransId="{50B6EB30-3878-4592-9952-6D5EF4D0AB8F}" sibTransId="{69692241-1B68-428C-B2A4-DEE6155FF83A}"/>
    <dgm:cxn modelId="{4EA4EC6F-2E0E-48FB-896D-0CE542BD34F6}" type="presOf" srcId="{582B8481-9EA1-4B87-AEF0-65C38CFE1E54}" destId="{10A1032C-F322-4625-B3D1-C37D35F11FCB}" srcOrd="0" destOrd="5" presId="urn:microsoft.com/office/officeart/2005/8/layout/vList6"/>
    <dgm:cxn modelId="{876C525C-2259-44E0-9011-61B47E3D7E8B}" srcId="{A3C3F7FF-BC1F-4F6F-A263-0C00D7EC0BCB}" destId="{582B8481-9EA1-4B87-AEF0-65C38CFE1E54}" srcOrd="5" destOrd="0" parTransId="{861675CB-E6CF-4561-A916-5A603D2CCBE3}" sibTransId="{98E7ECE4-AA63-4198-A256-42393B7CB2A6}"/>
    <dgm:cxn modelId="{3997225C-B4D7-4D05-9818-324F9C3A0083}" type="presOf" srcId="{7B6031B3-195A-4723-BF09-E6DD3FB20630}" destId="{10A1032C-F322-4625-B3D1-C37D35F11FCB}" srcOrd="0" destOrd="4" presId="urn:microsoft.com/office/officeart/2005/8/layout/vList6"/>
    <dgm:cxn modelId="{9081E757-5E5E-4C0C-8C12-9AF9A6D4F1C0}" type="presOf" srcId="{A4C66995-C988-4E31-83B0-3B30EA76273A}" destId="{10A1032C-F322-4625-B3D1-C37D35F11FCB}" srcOrd="0" destOrd="0" presId="urn:microsoft.com/office/officeart/2005/8/layout/vList6"/>
    <dgm:cxn modelId="{E00B980A-3B86-4065-BF09-CA4DEFBAC2FF}" srcId="{A3C3F7FF-BC1F-4F6F-A263-0C00D7EC0BCB}" destId="{B887954E-B6A1-4BE1-BAD5-9A6C3EE5416D}" srcOrd="1" destOrd="0" parTransId="{5343584D-FA8C-4559-B197-C615635EB617}" sibTransId="{3198257D-6528-4934-B06F-60C8BDCBF4FA}"/>
    <dgm:cxn modelId="{A89F4B7A-6A9B-4D44-B0DD-4390DBD3FA77}" srcId="{A3C3F7FF-BC1F-4F6F-A263-0C00D7EC0BCB}" destId="{62C03495-CE45-4021-B9F4-0EC1804C7451}" srcOrd="3" destOrd="0" parTransId="{3A387B58-972B-43CB-A6C6-961BD40F4FB6}" sibTransId="{123208B8-ABF4-4081-8B3D-A70E940EB9EC}"/>
    <dgm:cxn modelId="{8E7B84F3-08CB-454A-AE16-EAB280588042}" type="presOf" srcId="{A3C3F7FF-BC1F-4F6F-A263-0C00D7EC0BCB}" destId="{EE8E30B4-CAFE-41EF-B267-A663F0C8553E}" srcOrd="0" destOrd="0" presId="urn:microsoft.com/office/officeart/2005/8/layout/vList6"/>
    <dgm:cxn modelId="{DE201908-81ED-4C45-BA98-CF5777BF3682}" srcId="{705C1C7E-6A81-46AC-9D88-14901ABD4384}" destId="{A3C3F7FF-BC1F-4F6F-A263-0C00D7EC0BCB}" srcOrd="0" destOrd="0" parTransId="{64FE2B93-1C2A-4BA0-96AD-F49677C6FD97}" sibTransId="{9E2BB803-E58D-4AC4-AEEC-C95D468F86BA}"/>
    <dgm:cxn modelId="{52ED23D3-BDA2-488C-9C83-94E1D282DEFD}" srcId="{A3C3F7FF-BC1F-4F6F-A263-0C00D7EC0BCB}" destId="{7B6031B3-195A-4723-BF09-E6DD3FB20630}" srcOrd="4" destOrd="0" parTransId="{16387990-BBE3-490E-8407-0B6FEC56D503}" sibTransId="{DBAAF879-38C9-4694-B549-71D40DDD2339}"/>
    <dgm:cxn modelId="{52216FA5-602C-4858-B8CC-2465631BF36E}" type="presOf" srcId="{62C03495-CE45-4021-B9F4-0EC1804C7451}" destId="{10A1032C-F322-4625-B3D1-C37D35F11FCB}" srcOrd="0" destOrd="3" presId="urn:microsoft.com/office/officeart/2005/8/layout/vList6"/>
    <dgm:cxn modelId="{A07B6248-9F3F-4E83-BCAC-17A675746972}" type="presOf" srcId="{3580EFA9-9FAD-4BD5-B574-38FF14CF7A4C}" destId="{10A1032C-F322-4625-B3D1-C37D35F11FCB}" srcOrd="0" destOrd="2" presId="urn:microsoft.com/office/officeart/2005/8/layout/vList6"/>
    <dgm:cxn modelId="{10C81A72-4C4C-42A9-A888-E1E835D763C9}" type="presParOf" srcId="{219FF612-13DA-473E-B1AC-C8A31C5E4350}" destId="{B934CF32-AF40-406F-A75F-D8F0E524224D}" srcOrd="0" destOrd="0" presId="urn:microsoft.com/office/officeart/2005/8/layout/vList6"/>
    <dgm:cxn modelId="{304A490A-6E76-426B-A66E-1A60180072AC}" type="presParOf" srcId="{B934CF32-AF40-406F-A75F-D8F0E524224D}" destId="{EE8E30B4-CAFE-41EF-B267-A663F0C8553E}" srcOrd="0" destOrd="0" presId="urn:microsoft.com/office/officeart/2005/8/layout/vList6"/>
    <dgm:cxn modelId="{D8E7FB62-FED4-41ED-A132-B698CEC2643C}" type="presParOf" srcId="{B934CF32-AF40-406F-A75F-D8F0E524224D}" destId="{10A1032C-F322-4625-B3D1-C37D35F11FCB}" srcOrd="1" destOrd="0" presId="urn:microsoft.com/office/officeart/2005/8/layout/vList6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34FB6E-C235-4540-96AD-B94E8158175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8E3DFB9-D114-4B5B-A61F-56BBE1ECA175}">
      <dgm:prSet phldrT="[Текст]"/>
      <dgm:spPr>
        <a:solidFill>
          <a:schemeClr val="accent2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pPr>
            <a:lnSpc>
              <a:spcPct val="100000"/>
            </a:lnSpc>
          </a:pPr>
          <a:endParaRPr lang="ru-RU" b="1" i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61F7C6-459E-4925-81EB-E3BC1332B3A2}" type="parTrans" cxnId="{DAD249AF-E441-469A-92B0-C1B4B1DFCBCD}">
      <dgm:prSet/>
      <dgm:spPr/>
      <dgm:t>
        <a:bodyPr/>
        <a:lstStyle/>
        <a:p>
          <a:endParaRPr lang="ru-RU"/>
        </a:p>
      </dgm:t>
    </dgm:pt>
    <dgm:pt modelId="{CE0D0617-22D7-41F3-A39C-18B2F8D77127}" type="sibTrans" cxnId="{DAD249AF-E441-469A-92B0-C1B4B1DFCBCD}">
      <dgm:prSet/>
      <dgm:spPr/>
      <dgm:t>
        <a:bodyPr/>
        <a:lstStyle/>
        <a:p>
          <a:endParaRPr lang="ru-RU"/>
        </a:p>
      </dgm:t>
    </dgm:pt>
    <dgm:pt modelId="{98792612-DC66-4E71-88D0-AB9AA354CAD2}">
      <dgm:prSet phldrT="[Текст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uk-UA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[    ]: [доповнення]. </a:t>
          </a:r>
          <a:endParaRPr lang="ru-RU" i="0" dirty="0"/>
        </a:p>
      </dgm:t>
    </dgm:pt>
    <dgm:pt modelId="{5779BB82-0B0D-4907-B949-18FB420F7EB7}" type="parTrans" cxnId="{E9C92A79-2155-431D-A0DF-E2C8D0418816}">
      <dgm:prSet/>
      <dgm:spPr/>
      <dgm:t>
        <a:bodyPr/>
        <a:lstStyle/>
        <a:p>
          <a:endParaRPr lang="ru-RU"/>
        </a:p>
      </dgm:t>
    </dgm:pt>
    <dgm:pt modelId="{BDB58C63-09E8-471F-8432-E0E1AADE121C}" type="sibTrans" cxnId="{E9C92A79-2155-431D-A0DF-E2C8D0418816}">
      <dgm:prSet/>
      <dgm:spPr/>
      <dgm:t>
        <a:bodyPr/>
        <a:lstStyle/>
        <a:p>
          <a:endParaRPr lang="ru-RU"/>
        </a:p>
      </dgm:t>
    </dgm:pt>
    <dgm:pt modelId="{F252A3BB-8F7D-4B4F-A3ED-8134F919D243}">
      <dgm:prSet phldrT="[Текст]"/>
      <dgm:spPr>
        <a:solidFill>
          <a:schemeClr val="accent2"/>
        </a:solidFill>
        <a:ln>
          <a:noFill/>
        </a:ln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95F832-6A3E-48A3-8BFD-300DDD4CC933}" type="parTrans" cxnId="{99CAEFEA-BC49-4340-859A-0924A3BCC4D0}">
      <dgm:prSet/>
      <dgm:spPr/>
      <dgm:t>
        <a:bodyPr/>
        <a:lstStyle/>
        <a:p>
          <a:endParaRPr lang="ru-RU"/>
        </a:p>
      </dgm:t>
    </dgm:pt>
    <dgm:pt modelId="{1969D626-4779-4FEA-81DF-A941BB1EF1C5}" type="sibTrans" cxnId="{99CAEFEA-BC49-4340-859A-0924A3BCC4D0}">
      <dgm:prSet/>
      <dgm:spPr/>
      <dgm:t>
        <a:bodyPr/>
        <a:lstStyle/>
        <a:p>
          <a:endParaRPr lang="ru-RU"/>
        </a:p>
      </dgm:t>
    </dgm:pt>
    <dgm:pt modelId="{8BC558C1-F40E-4727-8B3D-7AAE0F69B59F}">
      <dgm:prSet phldrT="[Текст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uk-UA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[    ] - [наслідок]. </a:t>
          </a:r>
          <a:endParaRPr lang="ru-RU" dirty="0"/>
        </a:p>
      </dgm:t>
    </dgm:pt>
    <dgm:pt modelId="{D74E6759-BA56-4487-8499-DC4243F03801}" type="parTrans" cxnId="{5765EC02-D14A-40B6-AADF-B6E2FA7AE261}">
      <dgm:prSet/>
      <dgm:spPr/>
      <dgm:t>
        <a:bodyPr/>
        <a:lstStyle/>
        <a:p>
          <a:endParaRPr lang="ru-RU"/>
        </a:p>
      </dgm:t>
    </dgm:pt>
    <dgm:pt modelId="{F0883A68-AC48-4134-BB63-0907994FCF4A}" type="sibTrans" cxnId="{5765EC02-D14A-40B6-AADF-B6E2FA7AE261}">
      <dgm:prSet/>
      <dgm:spPr/>
      <dgm:t>
        <a:bodyPr/>
        <a:lstStyle/>
        <a:p>
          <a:endParaRPr lang="ru-RU"/>
        </a:p>
      </dgm:t>
    </dgm:pt>
    <dgm:pt modelId="{6E13B0DD-5BA3-497E-8C51-3B6C209E2D5C}">
      <dgm:prSet phldrT="[Текст]"/>
      <dgm:spPr>
        <a:solidFill>
          <a:schemeClr val="accent2">
            <a:lumMod val="75000"/>
          </a:schemeClr>
        </a:solidFill>
        <a:ln>
          <a:noFill/>
        </a:ln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DF75CEA-C498-42DE-849E-98B31BF90FC7}" type="parTrans" cxnId="{DAA0BD91-6E07-4930-8489-B0C635FB3309}">
      <dgm:prSet/>
      <dgm:spPr/>
      <dgm:t>
        <a:bodyPr/>
        <a:lstStyle/>
        <a:p>
          <a:endParaRPr lang="ru-RU"/>
        </a:p>
      </dgm:t>
    </dgm:pt>
    <dgm:pt modelId="{A3433F2C-DED9-4CBA-850E-8FBF2FF12C68}" type="sibTrans" cxnId="{DAA0BD91-6E07-4930-8489-B0C635FB3309}">
      <dgm:prSet/>
      <dgm:spPr/>
      <dgm:t>
        <a:bodyPr/>
        <a:lstStyle/>
        <a:p>
          <a:endParaRPr lang="ru-RU"/>
        </a:p>
      </dgm:t>
    </dgm:pt>
    <dgm:pt modelId="{D1FED79D-E0C4-4173-B435-EBBD59B74732}">
      <dgm:prSet phldrT="[Текст]"/>
      <dgm:spPr>
        <a:solidFill>
          <a:schemeClr val="bg2">
            <a:lumMod val="20000"/>
            <a:lumOff val="8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en-US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[</a:t>
          </a:r>
          <a:r>
            <a:rPr lang="uk-UA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    ],[     ] одночасність </a:t>
          </a:r>
          <a:endParaRPr lang="ru-RU" dirty="0"/>
        </a:p>
      </dgm:t>
    </dgm:pt>
    <dgm:pt modelId="{C956789B-302D-48EB-854A-DAD2D6056B51}" type="parTrans" cxnId="{B209CAC5-7B26-4720-92C4-E0A19E55BC66}">
      <dgm:prSet/>
      <dgm:spPr/>
      <dgm:t>
        <a:bodyPr/>
        <a:lstStyle/>
        <a:p>
          <a:endParaRPr lang="ru-RU"/>
        </a:p>
      </dgm:t>
    </dgm:pt>
    <dgm:pt modelId="{D6EE039E-90AB-49A0-8D55-4B3BEFA8F61B}" type="sibTrans" cxnId="{B209CAC5-7B26-4720-92C4-E0A19E55BC66}">
      <dgm:prSet/>
      <dgm:spPr/>
      <dgm:t>
        <a:bodyPr/>
        <a:lstStyle/>
        <a:p>
          <a:endParaRPr lang="ru-RU"/>
        </a:p>
      </dgm:t>
    </dgm:pt>
    <dgm:pt modelId="{B6A14BEF-9193-461F-920F-A98AAD89E453}">
      <dgm:prSet phldrT="[Текст]"/>
      <dgm:spPr>
        <a:solidFill>
          <a:schemeClr val="accent2">
            <a:lumMod val="50000"/>
          </a:schemeClr>
        </a:solidFill>
        <a:ln>
          <a:noFill/>
        </a:ln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ru-RU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F270339-5641-442D-9678-BC76AA73C4E2}" type="parTrans" cxnId="{19CE6228-BBE5-4D99-A5C7-386BE48509E4}">
      <dgm:prSet/>
      <dgm:spPr/>
      <dgm:t>
        <a:bodyPr/>
        <a:lstStyle/>
        <a:p>
          <a:endParaRPr lang="ru-RU"/>
        </a:p>
      </dgm:t>
    </dgm:pt>
    <dgm:pt modelId="{6769BA49-2B26-44F6-A9BD-5581AE89C3D6}" type="sibTrans" cxnId="{19CE6228-BBE5-4D99-A5C7-386BE48509E4}">
      <dgm:prSet/>
      <dgm:spPr/>
      <dgm:t>
        <a:bodyPr/>
        <a:lstStyle/>
        <a:p>
          <a:endParaRPr lang="ru-RU"/>
        </a:p>
      </dgm:t>
    </dgm:pt>
    <dgm:pt modelId="{3A8EE9D2-26AB-4BF4-958C-E99980C54239}">
      <dgm:prSet/>
      <dgm:spPr>
        <a:solidFill>
          <a:schemeClr val="bg2">
            <a:lumMod val="20000"/>
            <a:lumOff val="80000"/>
            <a:alpha val="90000"/>
          </a:scheme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uk-UA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rPr>
            <a:t>[    ]: [причина]</a:t>
          </a:r>
          <a:endParaRPr lang="ru-RU" dirty="0"/>
        </a:p>
      </dgm:t>
    </dgm:pt>
    <dgm:pt modelId="{3E474CF0-1576-44CB-A0A4-C3E086079508}" type="parTrans" cxnId="{0FFE62C0-3535-4427-BD72-17F3C95D78F3}">
      <dgm:prSet/>
      <dgm:spPr/>
      <dgm:t>
        <a:bodyPr/>
        <a:lstStyle/>
        <a:p>
          <a:endParaRPr lang="ru-RU"/>
        </a:p>
      </dgm:t>
    </dgm:pt>
    <dgm:pt modelId="{99B46850-36CA-40E0-BC2F-E50BBBC4CA6E}" type="sibTrans" cxnId="{0FFE62C0-3535-4427-BD72-17F3C95D78F3}">
      <dgm:prSet/>
      <dgm:spPr/>
      <dgm:t>
        <a:bodyPr/>
        <a:lstStyle/>
        <a:p>
          <a:endParaRPr lang="ru-RU"/>
        </a:p>
      </dgm:t>
    </dgm:pt>
    <dgm:pt modelId="{34D9DEC3-2084-46E5-B5AE-72B355F2378C}" type="pres">
      <dgm:prSet presAssocID="{E434FB6E-C235-4540-96AD-B94E815817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9327BCB-520B-4EAE-8E39-9F0626DF1C0E}" type="pres">
      <dgm:prSet presAssocID="{68E3DFB9-D114-4B5B-A61F-56BBE1ECA175}" presName="composite" presStyleCnt="0"/>
      <dgm:spPr/>
    </dgm:pt>
    <dgm:pt modelId="{20B1C10C-C3F4-41F9-A537-4822AACA1BFE}" type="pres">
      <dgm:prSet presAssocID="{68E3DFB9-D114-4B5B-A61F-56BBE1ECA175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C83AA93-D468-451B-9518-E9E3B60E128D}" type="pres">
      <dgm:prSet presAssocID="{68E3DFB9-D114-4B5B-A61F-56BBE1ECA175}" presName="descendantText" presStyleLbl="alignAcc1" presStyleIdx="0" presStyleCnt="4" custLinFactNeighborX="-319" custLinFactNeighborY="150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E31BBA4-8C62-4114-9FF2-602DC31CE7F7}" type="pres">
      <dgm:prSet presAssocID="{CE0D0617-22D7-41F3-A39C-18B2F8D77127}" presName="sp" presStyleCnt="0"/>
      <dgm:spPr/>
    </dgm:pt>
    <dgm:pt modelId="{1D857ECF-EE4C-403B-9134-A7067DAE3174}" type="pres">
      <dgm:prSet presAssocID="{F252A3BB-8F7D-4B4F-A3ED-8134F919D243}" presName="composite" presStyleCnt="0"/>
      <dgm:spPr/>
    </dgm:pt>
    <dgm:pt modelId="{D7989D0B-1CCB-4C41-94C3-D1E878DC274A}" type="pres">
      <dgm:prSet presAssocID="{F252A3BB-8F7D-4B4F-A3ED-8134F919D24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0884AC-98B6-49DA-9389-A7726E32B43F}" type="pres">
      <dgm:prSet presAssocID="{F252A3BB-8F7D-4B4F-A3ED-8134F919D24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8EF635A-CC69-48D1-9FF3-914E90F73B25}" type="pres">
      <dgm:prSet presAssocID="{1969D626-4779-4FEA-81DF-A941BB1EF1C5}" presName="sp" presStyleCnt="0"/>
      <dgm:spPr/>
    </dgm:pt>
    <dgm:pt modelId="{3FAF6768-3B16-4CA1-8A25-6DFCF9F1D0BD}" type="pres">
      <dgm:prSet presAssocID="{6E13B0DD-5BA3-497E-8C51-3B6C209E2D5C}" presName="composite" presStyleCnt="0"/>
      <dgm:spPr/>
    </dgm:pt>
    <dgm:pt modelId="{603CF3B1-C0B9-48C6-BEDF-972EF6C5834A}" type="pres">
      <dgm:prSet presAssocID="{6E13B0DD-5BA3-497E-8C51-3B6C209E2D5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DB3922-1C3B-479C-9635-59BE474E08EA}" type="pres">
      <dgm:prSet presAssocID="{6E13B0DD-5BA3-497E-8C51-3B6C209E2D5C}" presName="descendantText" presStyleLbl="alignAcc1" presStyleIdx="2" presStyleCnt="4" custScaleX="10195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0583AF-0056-4622-A74D-6C7C21322C94}" type="pres">
      <dgm:prSet presAssocID="{A3433F2C-DED9-4CBA-850E-8FBF2FF12C68}" presName="sp" presStyleCnt="0"/>
      <dgm:spPr/>
    </dgm:pt>
    <dgm:pt modelId="{38829162-02F5-47B5-B47D-679BF77AFD9B}" type="pres">
      <dgm:prSet presAssocID="{B6A14BEF-9193-461F-920F-A98AAD89E453}" presName="composite" presStyleCnt="0"/>
      <dgm:spPr/>
    </dgm:pt>
    <dgm:pt modelId="{E6E82F8D-BE90-4C88-BD06-EF5AA3069A8F}" type="pres">
      <dgm:prSet presAssocID="{B6A14BEF-9193-461F-920F-A98AAD89E453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9BCE91B-963F-4B78-902E-8BAA6CD34E52}" type="pres">
      <dgm:prSet presAssocID="{B6A14BEF-9193-461F-920F-A98AAD89E453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9CE6228-BBE5-4D99-A5C7-386BE48509E4}" srcId="{E434FB6E-C235-4540-96AD-B94E81581758}" destId="{B6A14BEF-9193-461F-920F-A98AAD89E453}" srcOrd="3" destOrd="0" parTransId="{DF270339-5641-442D-9678-BC76AA73C4E2}" sibTransId="{6769BA49-2B26-44F6-A9BD-5581AE89C3D6}"/>
    <dgm:cxn modelId="{0D4B2F19-0A30-4DCD-9571-7700BF256AD9}" type="presOf" srcId="{E434FB6E-C235-4540-96AD-B94E81581758}" destId="{34D9DEC3-2084-46E5-B5AE-72B355F2378C}" srcOrd="0" destOrd="0" presId="urn:microsoft.com/office/officeart/2005/8/layout/chevron2"/>
    <dgm:cxn modelId="{B4C82740-30CE-493D-9C25-553AFD79A22F}" type="presOf" srcId="{B6A14BEF-9193-461F-920F-A98AAD89E453}" destId="{E6E82F8D-BE90-4C88-BD06-EF5AA3069A8F}" srcOrd="0" destOrd="0" presId="urn:microsoft.com/office/officeart/2005/8/layout/chevron2"/>
    <dgm:cxn modelId="{E65F645F-16E6-4C38-B4EB-BF5412BFF932}" type="presOf" srcId="{D1FED79D-E0C4-4173-B435-EBBD59B74732}" destId="{DADB3922-1C3B-479C-9635-59BE474E08EA}" srcOrd="0" destOrd="0" presId="urn:microsoft.com/office/officeart/2005/8/layout/chevron2"/>
    <dgm:cxn modelId="{508C2420-90D1-4919-A8EF-1B454003BBAB}" type="presOf" srcId="{8BC558C1-F40E-4727-8B3D-7AAE0F69B59F}" destId="{4B0884AC-98B6-49DA-9389-A7726E32B43F}" srcOrd="0" destOrd="0" presId="urn:microsoft.com/office/officeart/2005/8/layout/chevron2"/>
    <dgm:cxn modelId="{DAD249AF-E441-469A-92B0-C1B4B1DFCBCD}" srcId="{E434FB6E-C235-4540-96AD-B94E81581758}" destId="{68E3DFB9-D114-4B5B-A61F-56BBE1ECA175}" srcOrd="0" destOrd="0" parTransId="{0B61F7C6-459E-4925-81EB-E3BC1332B3A2}" sibTransId="{CE0D0617-22D7-41F3-A39C-18B2F8D77127}"/>
    <dgm:cxn modelId="{E9C92A79-2155-431D-A0DF-E2C8D0418816}" srcId="{68E3DFB9-D114-4B5B-A61F-56BBE1ECA175}" destId="{98792612-DC66-4E71-88D0-AB9AA354CAD2}" srcOrd="0" destOrd="0" parTransId="{5779BB82-0B0D-4907-B949-18FB420F7EB7}" sibTransId="{BDB58C63-09E8-471F-8432-E0E1AADE121C}"/>
    <dgm:cxn modelId="{99CAEFEA-BC49-4340-859A-0924A3BCC4D0}" srcId="{E434FB6E-C235-4540-96AD-B94E81581758}" destId="{F252A3BB-8F7D-4B4F-A3ED-8134F919D243}" srcOrd="1" destOrd="0" parTransId="{9095F832-6A3E-48A3-8BFD-300DDD4CC933}" sibTransId="{1969D626-4779-4FEA-81DF-A941BB1EF1C5}"/>
    <dgm:cxn modelId="{B209CAC5-7B26-4720-92C4-E0A19E55BC66}" srcId="{6E13B0DD-5BA3-497E-8C51-3B6C209E2D5C}" destId="{D1FED79D-E0C4-4173-B435-EBBD59B74732}" srcOrd="0" destOrd="0" parTransId="{C956789B-302D-48EB-854A-DAD2D6056B51}" sibTransId="{D6EE039E-90AB-49A0-8D55-4B3BEFA8F61B}"/>
    <dgm:cxn modelId="{F945AAE4-7F16-409B-BC39-725CA8F64417}" type="presOf" srcId="{F252A3BB-8F7D-4B4F-A3ED-8134F919D243}" destId="{D7989D0B-1CCB-4C41-94C3-D1E878DC274A}" srcOrd="0" destOrd="0" presId="urn:microsoft.com/office/officeart/2005/8/layout/chevron2"/>
    <dgm:cxn modelId="{76A1BA8D-1518-4038-B0F4-97D12F8BA1A7}" type="presOf" srcId="{3A8EE9D2-26AB-4BF4-958C-E99980C54239}" destId="{69BCE91B-963F-4B78-902E-8BAA6CD34E52}" srcOrd="0" destOrd="0" presId="urn:microsoft.com/office/officeart/2005/8/layout/chevron2"/>
    <dgm:cxn modelId="{52B75EB0-5455-4B69-B14F-F4A17AD76590}" type="presOf" srcId="{98792612-DC66-4E71-88D0-AB9AA354CAD2}" destId="{EC83AA93-D468-451B-9518-E9E3B60E128D}" srcOrd="0" destOrd="0" presId="urn:microsoft.com/office/officeart/2005/8/layout/chevron2"/>
    <dgm:cxn modelId="{91038C43-32A2-4063-8835-CF70BEADFE4D}" type="presOf" srcId="{68E3DFB9-D114-4B5B-A61F-56BBE1ECA175}" destId="{20B1C10C-C3F4-41F9-A537-4822AACA1BFE}" srcOrd="0" destOrd="0" presId="urn:microsoft.com/office/officeart/2005/8/layout/chevron2"/>
    <dgm:cxn modelId="{EE121A1B-7AE5-438E-834F-3C8BA780593D}" type="presOf" srcId="{6E13B0DD-5BA3-497E-8C51-3B6C209E2D5C}" destId="{603CF3B1-C0B9-48C6-BEDF-972EF6C5834A}" srcOrd="0" destOrd="0" presId="urn:microsoft.com/office/officeart/2005/8/layout/chevron2"/>
    <dgm:cxn modelId="{5765EC02-D14A-40B6-AADF-B6E2FA7AE261}" srcId="{F252A3BB-8F7D-4B4F-A3ED-8134F919D243}" destId="{8BC558C1-F40E-4727-8B3D-7AAE0F69B59F}" srcOrd="0" destOrd="0" parTransId="{D74E6759-BA56-4487-8499-DC4243F03801}" sibTransId="{F0883A68-AC48-4134-BB63-0907994FCF4A}"/>
    <dgm:cxn modelId="{0FFE62C0-3535-4427-BD72-17F3C95D78F3}" srcId="{B6A14BEF-9193-461F-920F-A98AAD89E453}" destId="{3A8EE9D2-26AB-4BF4-958C-E99980C54239}" srcOrd="0" destOrd="0" parTransId="{3E474CF0-1576-44CB-A0A4-C3E086079508}" sibTransId="{99B46850-36CA-40E0-BC2F-E50BBBC4CA6E}"/>
    <dgm:cxn modelId="{DAA0BD91-6E07-4930-8489-B0C635FB3309}" srcId="{E434FB6E-C235-4540-96AD-B94E81581758}" destId="{6E13B0DD-5BA3-497E-8C51-3B6C209E2D5C}" srcOrd="2" destOrd="0" parTransId="{9DF75CEA-C498-42DE-849E-98B31BF90FC7}" sibTransId="{A3433F2C-DED9-4CBA-850E-8FBF2FF12C68}"/>
    <dgm:cxn modelId="{5D109623-626D-41AC-8B77-C13587892F26}" type="presParOf" srcId="{34D9DEC3-2084-46E5-B5AE-72B355F2378C}" destId="{A9327BCB-520B-4EAE-8E39-9F0626DF1C0E}" srcOrd="0" destOrd="0" presId="urn:microsoft.com/office/officeart/2005/8/layout/chevron2"/>
    <dgm:cxn modelId="{29FC8BDE-3B6E-4F2F-B5DC-7561A4F15E98}" type="presParOf" srcId="{A9327BCB-520B-4EAE-8E39-9F0626DF1C0E}" destId="{20B1C10C-C3F4-41F9-A537-4822AACA1BFE}" srcOrd="0" destOrd="0" presId="urn:microsoft.com/office/officeart/2005/8/layout/chevron2"/>
    <dgm:cxn modelId="{D3839B4A-F5BB-47A9-9B44-836A9C2E5C79}" type="presParOf" srcId="{A9327BCB-520B-4EAE-8E39-9F0626DF1C0E}" destId="{EC83AA93-D468-451B-9518-E9E3B60E128D}" srcOrd="1" destOrd="0" presId="urn:microsoft.com/office/officeart/2005/8/layout/chevron2"/>
    <dgm:cxn modelId="{2FA9A167-5F61-41F6-AAA7-E6ED0EB0DD80}" type="presParOf" srcId="{34D9DEC3-2084-46E5-B5AE-72B355F2378C}" destId="{7E31BBA4-8C62-4114-9FF2-602DC31CE7F7}" srcOrd="1" destOrd="0" presId="urn:microsoft.com/office/officeart/2005/8/layout/chevron2"/>
    <dgm:cxn modelId="{F19462D6-E512-484B-865F-04CF04D3690D}" type="presParOf" srcId="{34D9DEC3-2084-46E5-B5AE-72B355F2378C}" destId="{1D857ECF-EE4C-403B-9134-A7067DAE3174}" srcOrd="2" destOrd="0" presId="urn:microsoft.com/office/officeart/2005/8/layout/chevron2"/>
    <dgm:cxn modelId="{D807969F-DE45-46F1-A59C-C1934941023C}" type="presParOf" srcId="{1D857ECF-EE4C-403B-9134-A7067DAE3174}" destId="{D7989D0B-1CCB-4C41-94C3-D1E878DC274A}" srcOrd="0" destOrd="0" presId="urn:microsoft.com/office/officeart/2005/8/layout/chevron2"/>
    <dgm:cxn modelId="{DAA1310F-F8CF-45C8-888C-972206D11038}" type="presParOf" srcId="{1D857ECF-EE4C-403B-9134-A7067DAE3174}" destId="{4B0884AC-98B6-49DA-9389-A7726E32B43F}" srcOrd="1" destOrd="0" presId="urn:microsoft.com/office/officeart/2005/8/layout/chevron2"/>
    <dgm:cxn modelId="{68234606-D0A2-4DE2-B0D2-1157D9AB5423}" type="presParOf" srcId="{34D9DEC3-2084-46E5-B5AE-72B355F2378C}" destId="{B8EF635A-CC69-48D1-9FF3-914E90F73B25}" srcOrd="3" destOrd="0" presId="urn:microsoft.com/office/officeart/2005/8/layout/chevron2"/>
    <dgm:cxn modelId="{2FED95B9-211B-4B0D-858E-B011C607E107}" type="presParOf" srcId="{34D9DEC3-2084-46E5-B5AE-72B355F2378C}" destId="{3FAF6768-3B16-4CA1-8A25-6DFCF9F1D0BD}" srcOrd="4" destOrd="0" presId="urn:microsoft.com/office/officeart/2005/8/layout/chevron2"/>
    <dgm:cxn modelId="{31A73A2D-70E5-459F-8D95-E890EB9B82BF}" type="presParOf" srcId="{3FAF6768-3B16-4CA1-8A25-6DFCF9F1D0BD}" destId="{603CF3B1-C0B9-48C6-BEDF-972EF6C5834A}" srcOrd="0" destOrd="0" presId="urn:microsoft.com/office/officeart/2005/8/layout/chevron2"/>
    <dgm:cxn modelId="{614E6F90-109B-413B-8C84-F92AA78A9D8D}" type="presParOf" srcId="{3FAF6768-3B16-4CA1-8A25-6DFCF9F1D0BD}" destId="{DADB3922-1C3B-479C-9635-59BE474E08EA}" srcOrd="1" destOrd="0" presId="urn:microsoft.com/office/officeart/2005/8/layout/chevron2"/>
    <dgm:cxn modelId="{209FD7DB-CC34-48E1-B071-7537E7F03715}" type="presParOf" srcId="{34D9DEC3-2084-46E5-B5AE-72B355F2378C}" destId="{B00583AF-0056-4622-A74D-6C7C21322C94}" srcOrd="5" destOrd="0" presId="urn:microsoft.com/office/officeart/2005/8/layout/chevron2"/>
    <dgm:cxn modelId="{59BF2F9C-AC9E-4E27-9D36-940ECE968EBF}" type="presParOf" srcId="{34D9DEC3-2084-46E5-B5AE-72B355F2378C}" destId="{38829162-02F5-47B5-B47D-679BF77AFD9B}" srcOrd="6" destOrd="0" presId="urn:microsoft.com/office/officeart/2005/8/layout/chevron2"/>
    <dgm:cxn modelId="{A1761B42-FD86-441C-93F9-3F329D4D3101}" type="presParOf" srcId="{38829162-02F5-47B5-B47D-679BF77AFD9B}" destId="{E6E82F8D-BE90-4C88-BD06-EF5AA3069A8F}" srcOrd="0" destOrd="0" presId="urn:microsoft.com/office/officeart/2005/8/layout/chevron2"/>
    <dgm:cxn modelId="{E44E3B18-8276-4F37-894C-C5B9A962F37E}" type="presParOf" srcId="{38829162-02F5-47B5-B47D-679BF77AFD9B}" destId="{69BCE91B-963F-4B78-902E-8BAA6CD34E52}" srcOrd="1" destOrd="0" presId="urn:microsoft.com/office/officeart/2005/8/layout/chevron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8345-4E3B-4BCC-B456-62C9781BB61C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C1B26-C193-459E-87D0-55BD68933DC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821444-4447-427C-B21A-DC357857AA05}" type="slidenum">
              <a:rPr lang="ru-RU"/>
              <a:pPr/>
              <a:t>4</a:t>
            </a:fld>
            <a:endParaRPr lang="ru-RU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22033F-C763-418E-8D70-D7872FD98EA9}" type="slidenum">
              <a:rPr lang="ru-RU"/>
              <a:pPr/>
              <a:t>6</a:t>
            </a:fld>
            <a:endParaRPr lang="ru-RU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98D219-EBD9-4E02-9E31-E00D45C4ACB5}" type="slidenum">
              <a:rPr lang="ru-RU"/>
              <a:pPr/>
              <a:t>7</a:t>
            </a:fld>
            <a:endParaRPr lang="ru-RU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3379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E63BC3-65C2-489F-B838-6A545AA95A3F}" type="slidenum">
              <a:rPr lang="ru-RU" smtClean="0"/>
              <a:pPr/>
              <a:t>13</a:t>
            </a:fld>
            <a:endParaRPr lang="ru-RU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3961E-6174-4FA9-9266-C24C1734B311}" type="slidenum">
              <a:rPr lang="ru-RU"/>
              <a:pPr/>
              <a:t>15</a:t>
            </a:fld>
            <a:endParaRPr lang="ru-RU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995EB-E787-456A-8273-5AA17E11D8F5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://mrc.net.ua/uploads/posts/2010-01/thumbs/1264593147_cid_bc3a2d40_01ca9ec5_2913edd7.jpg" TargetMode="External"/><Relationship Id="rId7" Type="http://schemas.openxmlformats.org/officeDocument/2006/relationships/hyperlink" Target="http://ya-ukrainec.at.ua/_pu/0/s11135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://upload.wikimedia.org/wikipedia/commons/thumb/a/ac/Battle_of_Kruty.jpg/800px-Battle_of_Kruty.jpg" TargetMode="Externa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5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gif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103876054_1245008153_hj003_350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071538" y="3000372"/>
            <a:ext cx="72083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600" i="1" dirty="0" smtClean="0">
                <a:solidFill>
                  <a:srgbClr val="00B0F0"/>
                </a:solidFill>
              </a:rPr>
              <a:t>Я не знаю, чи там угорі</a:t>
            </a:r>
            <a:endParaRPr lang="ru-RU" sz="3600" dirty="0" smtClean="0">
              <a:solidFill>
                <a:srgbClr val="00B0F0"/>
              </a:solidFill>
            </a:endParaRPr>
          </a:p>
          <a:p>
            <a:r>
              <a:rPr lang="uk-UA" sz="3600" i="1" dirty="0" smtClean="0">
                <a:solidFill>
                  <a:srgbClr val="00B0F0"/>
                </a:solidFill>
              </a:rPr>
              <a:t>наді мною є життя,</a:t>
            </a:r>
            <a:endParaRPr lang="ru-RU" sz="3600" dirty="0" smtClean="0">
              <a:solidFill>
                <a:srgbClr val="00B0F0"/>
              </a:solidFill>
            </a:endParaRPr>
          </a:p>
          <a:p>
            <a:r>
              <a:rPr lang="uk-UA" sz="3600" i="1" dirty="0" smtClean="0">
                <a:solidFill>
                  <a:srgbClr val="00B0F0"/>
                </a:solidFill>
              </a:rPr>
              <a:t>але я добре бачу,</a:t>
            </a:r>
            <a:endParaRPr lang="ru-RU" sz="3600" dirty="0" smtClean="0">
              <a:solidFill>
                <a:srgbClr val="00B0F0"/>
              </a:solidFill>
            </a:endParaRPr>
          </a:p>
          <a:p>
            <a:r>
              <a:rPr lang="uk-UA" sz="3600" i="1" dirty="0" smtClean="0">
                <a:solidFill>
                  <a:srgbClr val="00B0F0"/>
                </a:solidFill>
              </a:rPr>
              <a:t>що вся краса тут на землі.</a:t>
            </a:r>
            <a:endParaRPr lang="ru-RU" sz="3600" dirty="0" smtClean="0">
              <a:solidFill>
                <a:srgbClr val="00B0F0"/>
              </a:solidFill>
            </a:endParaRPr>
          </a:p>
          <a:p>
            <a:pPr algn="r"/>
            <a:r>
              <a:rPr lang="uk-UA" sz="3600" dirty="0" smtClean="0">
                <a:solidFill>
                  <a:srgbClr val="00B0F0"/>
                </a:solidFill>
              </a:rPr>
              <a:t>Григорій Тютюнник</a:t>
            </a:r>
            <a:endParaRPr lang="ru-RU" sz="3600" dirty="0">
              <a:solidFill>
                <a:srgbClr val="00B0F0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 rot="10800000" flipV="1">
            <a:off x="357158" y="285728"/>
            <a:ext cx="5544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Безсполучникове складне  речення. Кома і крапка з комою у БСР</a:t>
            </a:r>
            <a:endParaRPr lang="ru-RU" sz="3600" b="1" cap="all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7030A0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лнце 1"/>
          <p:cNvSpPr/>
          <p:nvPr/>
        </p:nvSpPr>
        <p:spPr>
          <a:xfrm>
            <a:off x="2286000" y="1571625"/>
            <a:ext cx="4572000" cy="3500438"/>
          </a:xfrm>
          <a:prstGeom prst="sun">
            <a:avLst>
              <a:gd name="adj" fmla="val 2549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Розділові знаки у БСР</a:t>
            </a:r>
            <a:endParaRPr lang="ru-RU" sz="2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Облако 6"/>
          <p:cNvSpPr/>
          <p:nvPr/>
        </p:nvSpPr>
        <p:spPr>
          <a:xfrm>
            <a:off x="428625" y="928688"/>
            <a:ext cx="2286000" cy="12715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b="1" dirty="0"/>
              <a:t>кома</a:t>
            </a:r>
            <a:endParaRPr lang="ru-RU" b="1" dirty="0"/>
          </a:p>
        </p:txBody>
      </p:sp>
      <p:sp>
        <p:nvSpPr>
          <p:cNvPr id="9" name="Облако 8"/>
          <p:cNvSpPr/>
          <p:nvPr/>
        </p:nvSpPr>
        <p:spPr>
          <a:xfrm>
            <a:off x="6500813" y="1000125"/>
            <a:ext cx="2286000" cy="1271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b="1" dirty="0"/>
              <a:t>тире</a:t>
            </a:r>
            <a:endParaRPr lang="ru-RU" b="1" dirty="0"/>
          </a:p>
        </p:txBody>
      </p:sp>
      <p:sp>
        <p:nvSpPr>
          <p:cNvPr id="10" name="Облако 9"/>
          <p:cNvSpPr/>
          <p:nvPr/>
        </p:nvSpPr>
        <p:spPr>
          <a:xfrm>
            <a:off x="642938" y="4857750"/>
            <a:ext cx="2286000" cy="12715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b="1" dirty="0"/>
              <a:t>крапка з комою</a:t>
            </a:r>
            <a:endParaRPr lang="ru-RU" b="1" dirty="0"/>
          </a:p>
        </p:txBody>
      </p:sp>
      <p:sp>
        <p:nvSpPr>
          <p:cNvPr id="11" name="Облако 10"/>
          <p:cNvSpPr/>
          <p:nvPr/>
        </p:nvSpPr>
        <p:spPr>
          <a:xfrm>
            <a:off x="6500813" y="4786313"/>
            <a:ext cx="2286000" cy="127158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b="1" dirty="0"/>
              <a:t>двокрапка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8229600" cy="1152128"/>
          </a:xfrm>
        </p:spPr>
        <p:txBody>
          <a:bodyPr>
            <a:normAutofit fontScale="90000"/>
          </a:bodyPr>
          <a:lstStyle/>
          <a:p>
            <a:r>
              <a:rPr lang="uk-UA" sz="3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uk-UA" sz="31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    </a:t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r>
              <a:rPr lang="ru-RU" sz="8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>   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pic>
        <p:nvPicPr>
          <p:cNvPr id="11" name="Содержимое 10" descr="41.2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85720" y="1142984"/>
            <a:ext cx="2808312" cy="928694"/>
          </a:xfrm>
        </p:spPr>
      </p:pic>
      <p:sp>
        <p:nvSpPr>
          <p:cNvPr id="8" name="Вертикальный свиток 7"/>
          <p:cNvSpPr/>
          <p:nvPr/>
        </p:nvSpPr>
        <p:spPr>
          <a:xfrm>
            <a:off x="4860032" y="6812281"/>
            <a:ext cx="45719" cy="45719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Вертикальный свиток 9"/>
          <p:cNvSpPr/>
          <p:nvPr/>
        </p:nvSpPr>
        <p:spPr>
          <a:xfrm>
            <a:off x="6660232" y="2357430"/>
            <a:ext cx="2483768" cy="4000528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uk-UA" sz="2800" b="1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Крапка з комою</a:t>
            </a:r>
          </a:p>
          <a:p>
            <a:pPr lvl="0"/>
            <a:endParaRPr lang="uk-UA" sz="2400" b="1" dirty="0" smtClean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uk-UA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Вже й ніч землю обіймає; зійшов місяць і вдарив ясним промінням по білих хатах </a:t>
            </a:r>
            <a:r>
              <a:rPr lang="uk-UA" i="1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(М.Вовчок).</a:t>
            </a:r>
            <a:endParaRPr lang="ru-RU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331640" y="6488668"/>
            <a:ext cx="4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ru-RU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Вертикальный свиток 4"/>
          <p:cNvSpPr/>
          <p:nvPr/>
        </p:nvSpPr>
        <p:spPr>
          <a:xfrm>
            <a:off x="285720" y="2357430"/>
            <a:ext cx="2257408" cy="421484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uk-UA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</a:t>
            </a:r>
          </a:p>
          <a:p>
            <a:pPr lvl="0" algn="ctr"/>
            <a:endParaRPr lang="uk-UA" sz="2000" dirty="0" smtClean="0"/>
          </a:p>
          <a:p>
            <a:r>
              <a:rPr lang="uk-UA" dirty="0" smtClean="0">
                <a:solidFill>
                  <a:srgbClr val="FFFF00"/>
                </a:solidFill>
              </a:rPr>
              <a:t>Слів на описи не трачу, словом не передаси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uk-UA" dirty="0" smtClean="0">
                <a:solidFill>
                  <a:srgbClr val="FFFF00"/>
                </a:solidFill>
              </a:rPr>
              <a:t>їх земної, безсловесної, дивовижної краси.</a:t>
            </a:r>
          </a:p>
          <a:p>
            <a:r>
              <a:rPr lang="uk-UA" dirty="0" smtClean="0">
                <a:solidFill>
                  <a:srgbClr val="FFFF00"/>
                </a:solidFill>
              </a:rPr>
              <a:t>(В.Симоненко)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6" name="Вертикальный свиток 5"/>
          <p:cNvSpPr/>
          <p:nvPr/>
        </p:nvSpPr>
        <p:spPr>
          <a:xfrm>
            <a:off x="2357422" y="2357430"/>
            <a:ext cx="2232248" cy="4000528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uk-UA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Двокрапка</a:t>
            </a:r>
          </a:p>
          <a:p>
            <a:pPr lvl="0"/>
            <a:endParaRPr lang="uk-UA" sz="2400" b="1" dirty="0" smtClean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uk-UA" sz="2000" dirty="0" smtClean="0">
                <a:solidFill>
                  <a:srgbClr val="7030A0"/>
                </a:solidFill>
              </a:rPr>
              <a:t>Усяк розумний по-своєму:</a:t>
            </a:r>
            <a:endParaRPr lang="ru-RU" sz="2000" dirty="0" smtClean="0">
              <a:solidFill>
                <a:srgbClr val="7030A0"/>
              </a:solidFill>
            </a:endParaRPr>
          </a:p>
          <a:p>
            <a:r>
              <a:rPr lang="uk-UA" sz="2000" dirty="0" smtClean="0">
                <a:solidFill>
                  <a:srgbClr val="7030A0"/>
                </a:solidFill>
              </a:rPr>
              <a:t>один — спершу, а другий — потім (</a:t>
            </a:r>
            <a:r>
              <a:rPr lang="uk-UA" sz="2000" i="1" dirty="0" smtClean="0">
                <a:solidFill>
                  <a:srgbClr val="7030A0"/>
                </a:solidFill>
              </a:rPr>
              <a:t>Нар. творчість</a:t>
            </a:r>
            <a:r>
              <a:rPr lang="uk-UA" sz="2000" dirty="0" smtClean="0">
                <a:solidFill>
                  <a:srgbClr val="7030A0"/>
                </a:solidFill>
              </a:rPr>
              <a:t>)</a:t>
            </a:r>
            <a:endParaRPr lang="ru-RU" sz="2000" b="1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Вертикальный свиток 8"/>
          <p:cNvSpPr/>
          <p:nvPr/>
        </p:nvSpPr>
        <p:spPr>
          <a:xfrm>
            <a:off x="4500562" y="2285992"/>
            <a:ext cx="2232248" cy="4143404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uk-UA" sz="2800" dirty="0" smtClean="0">
                <a:solidFill>
                  <a:srgbClr val="24CA2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Тире</a:t>
            </a:r>
          </a:p>
          <a:p>
            <a:pPr lvl="0" algn="ctr"/>
            <a:endParaRPr lang="uk-UA" sz="2400" dirty="0" smtClean="0">
              <a:solidFill>
                <a:srgbClr val="24CA2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uk-UA" sz="2000" dirty="0" smtClean="0">
                <a:solidFill>
                  <a:srgbClr val="92D050"/>
                </a:solidFill>
              </a:rPr>
              <a:t>Тут було вже зовсім</a:t>
            </a:r>
            <a:endParaRPr lang="ru-RU" sz="2000" dirty="0" smtClean="0">
              <a:solidFill>
                <a:srgbClr val="92D050"/>
              </a:solidFill>
            </a:endParaRPr>
          </a:p>
          <a:p>
            <a:r>
              <a:rPr lang="uk-UA" sz="2000" dirty="0" smtClean="0">
                <a:solidFill>
                  <a:srgbClr val="92D050"/>
                </a:solidFill>
              </a:rPr>
              <a:t>видно — місяць підбився вгору </a:t>
            </a:r>
          </a:p>
          <a:p>
            <a:r>
              <a:rPr lang="uk-UA" sz="1600" dirty="0" smtClean="0">
                <a:solidFill>
                  <a:srgbClr val="92D050"/>
                </a:solidFill>
              </a:rPr>
              <a:t>(</a:t>
            </a:r>
            <a:r>
              <a:rPr lang="uk-UA" sz="1600" i="1" dirty="0" smtClean="0">
                <a:solidFill>
                  <a:srgbClr val="92D050"/>
                </a:solidFill>
              </a:rPr>
              <a:t>Ю. Збанацький</a:t>
            </a:r>
            <a:r>
              <a:rPr lang="uk-UA" sz="1600" dirty="0" smtClean="0">
                <a:solidFill>
                  <a:srgbClr val="92D050"/>
                </a:solidFill>
              </a:rPr>
              <a:t>)</a:t>
            </a:r>
            <a:endParaRPr lang="ru-RU" sz="1600" dirty="0">
              <a:solidFill>
                <a:srgbClr val="92D050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 rot="10800000" flipV="1">
            <a:off x="2428860" y="189240"/>
            <a:ext cx="6215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4000" b="1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  <a:ea typeface="+mj-ea"/>
                <a:cs typeface="+mj-cs"/>
              </a:rPr>
              <a:t>Розділові знаки між частинами БСР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uk-UA" sz="6000" b="1" i="1" dirty="0" smtClean="0">
                <a:solidFill>
                  <a:srgbClr val="C00000"/>
                </a:solidFill>
              </a:rPr>
              <a:t>Запам'ятай!</a:t>
            </a:r>
            <a:r>
              <a:rPr lang="uk-UA" b="1" i="1" dirty="0" smtClean="0"/>
              <a:t/>
            </a:r>
            <a:br>
              <a:rPr lang="uk-UA" b="1" i="1" dirty="0" smtClean="0"/>
            </a:br>
            <a:r>
              <a:rPr lang="uk-UA" b="1" i="1" dirty="0" smtClean="0"/>
              <a:t>Кома у безсполучниковому складному реченні</a:t>
            </a:r>
            <a:endParaRPr lang="ru-RU" b="1" i="1" dirty="0"/>
          </a:p>
        </p:txBody>
      </p:sp>
      <p:graphicFrame>
        <p:nvGraphicFramePr>
          <p:cNvPr id="7" name="Содержимое 6"/>
          <p:cNvGraphicFramePr>
            <a:graphicFrameLocks noGrp="1"/>
          </p:cNvGraphicFramePr>
          <p:nvPr>
            <p:ph sz="quarter" idx="4294967295"/>
          </p:nvPr>
        </p:nvGraphicFramePr>
        <p:xfrm>
          <a:off x="0" y="1524000"/>
          <a:ext cx="51054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Блок-схема: процесс 5"/>
          <p:cNvSpPr/>
          <p:nvPr/>
        </p:nvSpPr>
        <p:spPr>
          <a:xfrm>
            <a:off x="4114800" y="1676400"/>
            <a:ext cx="4724400" cy="3810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i="1" dirty="0" smtClean="0">
                <a:solidFill>
                  <a:schemeClr val="accent1">
                    <a:lumMod val="50000"/>
                  </a:schemeClr>
                </a:solidFill>
              </a:rPr>
              <a:t>Роз'їхалися гості, розійшлися сусіди.</a:t>
            </a:r>
            <a:r>
              <a:rPr lang="uk-UA" sz="2000" b="1" i="1" dirty="0" smtClean="0"/>
              <a:t>. </a:t>
            </a:r>
          </a:p>
        </p:txBody>
      </p:sp>
      <p:sp>
        <p:nvSpPr>
          <p:cNvPr id="9" name="Блок-схема: процесс 8"/>
          <p:cNvSpPr/>
          <p:nvPr/>
        </p:nvSpPr>
        <p:spPr>
          <a:xfrm>
            <a:off x="4800600" y="2362200"/>
            <a:ext cx="4038600" cy="6126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i="1" dirty="0" smtClean="0">
                <a:solidFill>
                  <a:schemeClr val="accent1">
                    <a:lumMod val="50000"/>
                  </a:schemeClr>
                </a:solidFill>
              </a:rPr>
              <a:t>Виросли в селі мої діти, вже й онуки дорослі.</a:t>
            </a:r>
          </a:p>
        </p:txBody>
      </p:sp>
      <p:sp>
        <p:nvSpPr>
          <p:cNvPr id="11" name="Блок-схема: процесс 10"/>
          <p:cNvSpPr/>
          <p:nvPr/>
        </p:nvSpPr>
        <p:spPr>
          <a:xfrm>
            <a:off x="4876800" y="3352800"/>
            <a:ext cx="4038600" cy="6858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i="1" dirty="0" smtClean="0">
                <a:solidFill>
                  <a:schemeClr val="accent1">
                    <a:lumMod val="50000"/>
                  </a:schemeClr>
                </a:solidFill>
              </a:rPr>
              <a:t>Автобус швидко від</a:t>
            </a:r>
            <a:r>
              <a:rPr lang="en-US" sz="2000" b="1" i="1" dirty="0" smtClean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uk-UA" sz="2000" b="1" i="1" dirty="0" err="1" smtClean="0">
                <a:solidFill>
                  <a:schemeClr val="accent1">
                    <a:lumMod val="50000"/>
                  </a:schemeClr>
                </a:solidFill>
              </a:rPr>
              <a:t>їжджав</a:t>
            </a:r>
            <a:r>
              <a:rPr lang="uk-UA" sz="2000" b="1" i="1" dirty="0" smtClean="0">
                <a:solidFill>
                  <a:schemeClr val="accent1">
                    <a:lumMod val="50000"/>
                  </a:schemeClr>
                </a:solidFill>
              </a:rPr>
              <a:t>, не стало видно його за поворотом.</a:t>
            </a:r>
          </a:p>
        </p:txBody>
      </p:sp>
      <p:sp>
        <p:nvSpPr>
          <p:cNvPr id="12" name="Блок-схема: процесс 11"/>
          <p:cNvSpPr/>
          <p:nvPr/>
        </p:nvSpPr>
        <p:spPr>
          <a:xfrm>
            <a:off x="4191000" y="4267200"/>
            <a:ext cx="4724400" cy="60960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i="1" dirty="0" smtClean="0">
                <a:solidFill>
                  <a:schemeClr val="accent1">
                    <a:lumMod val="50000"/>
                  </a:schemeClr>
                </a:solidFill>
              </a:rPr>
              <a:t>Потім запалали білі хмари, відступила ніч на край землі.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6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720" y="142852"/>
            <a:ext cx="868423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uk-UA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Ставимо крапку з комою</a:t>
            </a:r>
            <a:endParaRPr lang="ru-RU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2" name="Группа 7"/>
          <p:cNvGrpSpPr>
            <a:grpSpLocks/>
          </p:cNvGrpSpPr>
          <p:nvPr/>
        </p:nvGrpSpPr>
        <p:grpSpPr bwMode="auto">
          <a:xfrm>
            <a:off x="142875" y="2214563"/>
            <a:ext cx="8767763" cy="1843087"/>
            <a:chOff x="0" y="265347"/>
            <a:chExt cx="8072494" cy="2506775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214858" y="265347"/>
              <a:ext cx="7677857" cy="2040398"/>
            </a:xfrm>
            <a:prstGeom prst="rect">
              <a:avLst/>
            </a:prstGeom>
            <a:gradFill flip="none" rotWithShape="1">
              <a:gsLst>
                <a:gs pos="0">
                  <a:srgbClr val="99FF33">
                    <a:tint val="66000"/>
                    <a:satMod val="160000"/>
                  </a:srgbClr>
                </a:gs>
                <a:gs pos="50000">
                  <a:srgbClr val="99FF33">
                    <a:tint val="44500"/>
                    <a:satMod val="160000"/>
                  </a:srgbClr>
                </a:gs>
                <a:gs pos="100000">
                  <a:srgbClr val="99FF3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Прямоугольник 9"/>
            <p:cNvSpPr/>
            <p:nvPr/>
          </p:nvSpPr>
          <p:spPr>
            <a:xfrm>
              <a:off x="0" y="362508"/>
              <a:ext cx="8072494" cy="24096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515" tIns="104140" rIns="626515" bIns="199136"/>
            <a:lstStyle/>
            <a:p>
              <a:pPr marL="57150" lvl="1" indent="-57150" algn="l" defTabSz="311150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ru-RU" sz="700" dirty="0">
                <a:solidFill>
                  <a:srgbClr val="000000"/>
                </a:solidFill>
              </a:endParaRPr>
            </a:p>
            <a:p>
              <a:pPr marL="57150" lvl="1" indent="-57150" algn="l" defTabSz="311150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ru-RU" sz="700" dirty="0">
                <a:solidFill>
                  <a:srgbClr val="000000"/>
                </a:solidFill>
              </a:endParaRPr>
            </a:p>
            <a:p>
              <a:pPr marL="57150" lvl="1" indent="-57150" defTabSz="31115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uk-UA" sz="2800" dirty="0">
                <a:solidFill>
                  <a:srgbClr val="000000"/>
                </a:solidFill>
              </a:endParaRPr>
            </a:p>
            <a:p>
              <a:pPr marL="57150" lvl="1" indent="-57150" defTabSz="31115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uk-UA" sz="2000" dirty="0">
                  <a:solidFill>
                    <a:srgbClr val="003300"/>
                  </a:solidFill>
                </a:rPr>
                <a:t>Все раділо, стрічаючи день; і день зрадів, розцвітаючи, ясний, теплий, погожий </a:t>
              </a:r>
              <a:r>
                <a:rPr lang="uk-UA" sz="2000" i="1" dirty="0">
                  <a:solidFill>
                    <a:srgbClr val="003300"/>
                  </a:solidFill>
                </a:rPr>
                <a:t>(Панас Мирний). </a:t>
              </a:r>
              <a:r>
                <a:rPr lang="en-US" sz="2000" dirty="0">
                  <a:solidFill>
                    <a:srgbClr val="003300"/>
                  </a:solidFill>
                </a:rPr>
                <a:t>[   ]</a:t>
              </a:r>
              <a:r>
                <a:rPr lang="uk-UA" sz="2000" dirty="0">
                  <a:solidFill>
                    <a:srgbClr val="003300"/>
                  </a:solidFill>
                </a:rPr>
                <a:t>; </a:t>
              </a:r>
              <a:r>
                <a:rPr lang="en-US" sz="2000" dirty="0">
                  <a:solidFill>
                    <a:srgbClr val="003300"/>
                  </a:solidFill>
                </a:rPr>
                <a:t> [   ]</a:t>
              </a:r>
              <a:endParaRPr lang="uk-UA" sz="2000" dirty="0">
                <a:solidFill>
                  <a:srgbClr val="003300"/>
                </a:solidFill>
              </a:endParaRPr>
            </a:p>
            <a:p>
              <a:pPr marL="57150" lvl="1" indent="-57150" defTabSz="31115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ru-RU" sz="2000" dirty="0">
                <a:solidFill>
                  <a:srgbClr val="003300"/>
                </a:solidFill>
              </a:endParaRPr>
            </a:p>
          </p:txBody>
        </p:sp>
      </p:grp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2000250" y="1428750"/>
            <a:ext cx="5657850" cy="1525588"/>
            <a:chOff x="1214451" y="0"/>
            <a:chExt cx="5659723" cy="1186303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1214451" y="0"/>
              <a:ext cx="5645431" cy="1166552"/>
            </a:xfrm>
            <a:prstGeom prst="roundRect">
              <a:avLst/>
            </a:prstGeom>
          </p:spPr>
          <p:style>
            <a:lnRef idx="2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Скругленный прямоугольник 4"/>
            <p:cNvSpPr/>
            <p:nvPr/>
          </p:nvSpPr>
          <p:spPr>
            <a:xfrm>
              <a:off x="1357373" y="222200"/>
              <a:ext cx="5516801" cy="9641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13585" tIns="0" rIns="213585" bIns="0" spcCol="1270" anchor="ctr"/>
            <a:lstStyle/>
            <a:p>
              <a:pPr defTabSz="4000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uk-UA" sz="2000" b="1" dirty="0">
                  <a:solidFill>
                    <a:srgbClr val="002060"/>
                  </a:solidFill>
                </a:rPr>
                <a:t>Якщо частини безсполучникового складного речення дуже поширені і в середині їх уже є свої розділові знаки</a:t>
              </a:r>
              <a:endParaRPr lang="ru-RU" sz="2000" b="1" dirty="0">
                <a:solidFill>
                  <a:srgbClr val="002060"/>
                </a:solidFill>
              </a:endParaRPr>
            </a:p>
            <a:p>
              <a:pPr defTabSz="4000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ru-RU" sz="2400" dirty="0">
                <a:solidFill>
                  <a:srgbClr val="1C1C1C"/>
                </a:solidFill>
              </a:endParaRPr>
            </a:p>
          </p:txBody>
        </p:sp>
      </p:grpSp>
      <p:grpSp>
        <p:nvGrpSpPr>
          <p:cNvPr id="5" name="Группа 7"/>
          <p:cNvGrpSpPr>
            <a:grpSpLocks/>
          </p:cNvGrpSpPr>
          <p:nvPr/>
        </p:nvGrpSpPr>
        <p:grpSpPr bwMode="auto">
          <a:xfrm>
            <a:off x="0" y="5000625"/>
            <a:ext cx="8767763" cy="2000250"/>
            <a:chOff x="0" y="265346"/>
            <a:chExt cx="8072494" cy="2623909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214858" y="265346"/>
              <a:ext cx="7677857" cy="2061643"/>
            </a:xfrm>
            <a:prstGeom prst="rect">
              <a:avLst/>
            </a:prstGeom>
            <a:gradFill flip="none" rotWithShape="1">
              <a:gsLst>
                <a:gs pos="0">
                  <a:srgbClr val="99FF33">
                    <a:tint val="66000"/>
                    <a:satMod val="160000"/>
                  </a:srgbClr>
                </a:gs>
                <a:gs pos="50000">
                  <a:srgbClr val="99FF33">
                    <a:tint val="44500"/>
                    <a:satMod val="160000"/>
                  </a:srgbClr>
                </a:gs>
                <a:gs pos="100000">
                  <a:srgbClr val="99FF33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Прямоугольник 21"/>
            <p:cNvSpPr/>
            <p:nvPr/>
          </p:nvSpPr>
          <p:spPr>
            <a:xfrm>
              <a:off x="0" y="479841"/>
              <a:ext cx="8072494" cy="24094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626515" tIns="104140" rIns="626515" bIns="199136"/>
            <a:lstStyle/>
            <a:p>
              <a:pPr marL="57150" lvl="1" indent="-57150" algn="l" defTabSz="311150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ru-RU" sz="700" dirty="0">
                <a:solidFill>
                  <a:srgbClr val="000000"/>
                </a:solidFill>
              </a:endParaRPr>
            </a:p>
            <a:p>
              <a:pPr marL="57150" lvl="1" indent="-57150" algn="l" defTabSz="311150">
                <a:lnSpc>
                  <a:spcPct val="90000"/>
                </a:lnSpc>
                <a:spcAft>
                  <a:spcPct val="15000"/>
                </a:spcAft>
                <a:buFontTx/>
                <a:buChar char="•"/>
                <a:defRPr/>
              </a:pPr>
              <a:endParaRPr lang="ru-RU" sz="700" dirty="0">
                <a:solidFill>
                  <a:srgbClr val="000000"/>
                </a:solidFill>
              </a:endParaRPr>
            </a:p>
            <a:p>
              <a:pPr marL="57150" lvl="1" indent="-57150" defTabSz="311150">
                <a:lnSpc>
                  <a:spcPct val="90000"/>
                </a:lnSpc>
                <a:spcAft>
                  <a:spcPct val="15000"/>
                </a:spcAft>
                <a:defRPr/>
              </a:pPr>
              <a:endParaRPr lang="uk-UA" sz="2800" dirty="0">
                <a:solidFill>
                  <a:srgbClr val="000000"/>
                </a:solidFill>
              </a:endParaRPr>
            </a:p>
            <a:p>
              <a:pPr marL="57150" lvl="1" indent="-57150" defTabSz="31115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uk-UA" sz="2000" dirty="0">
                  <a:solidFill>
                    <a:srgbClr val="003300"/>
                  </a:solidFill>
                </a:rPr>
                <a:t>Ми просто йшли; у нас нема зерна неправди за собою </a:t>
              </a:r>
              <a:r>
                <a:rPr lang="uk-UA" sz="2000" i="1" dirty="0">
                  <a:solidFill>
                    <a:srgbClr val="003300"/>
                  </a:solidFill>
                </a:rPr>
                <a:t>(Т.Шевченко). </a:t>
              </a:r>
              <a:r>
                <a:rPr lang="en-US" sz="2000" dirty="0">
                  <a:solidFill>
                    <a:srgbClr val="003300"/>
                  </a:solidFill>
                </a:rPr>
                <a:t>[   ]</a:t>
              </a:r>
              <a:r>
                <a:rPr lang="uk-UA" sz="2000" dirty="0">
                  <a:solidFill>
                    <a:srgbClr val="003300"/>
                  </a:solidFill>
                </a:rPr>
                <a:t>; </a:t>
              </a:r>
              <a:r>
                <a:rPr lang="en-US" sz="2000" dirty="0">
                  <a:solidFill>
                    <a:srgbClr val="003300"/>
                  </a:solidFill>
                </a:rPr>
                <a:t> [   ]</a:t>
              </a:r>
              <a:endParaRPr lang="ru-RU" sz="2000" dirty="0">
                <a:solidFill>
                  <a:srgbClr val="003300"/>
                </a:solidFill>
              </a:endParaRPr>
            </a:p>
          </p:txBody>
        </p:sp>
      </p:grpSp>
      <p:grpSp>
        <p:nvGrpSpPr>
          <p:cNvPr id="6" name="Группа 10"/>
          <p:cNvGrpSpPr>
            <a:grpSpLocks/>
          </p:cNvGrpSpPr>
          <p:nvPr/>
        </p:nvGrpSpPr>
        <p:grpSpPr bwMode="auto">
          <a:xfrm>
            <a:off x="1928813" y="4143375"/>
            <a:ext cx="5572125" cy="1571625"/>
            <a:chOff x="1285910" y="53039"/>
            <a:chExt cx="5645227" cy="1166863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1285910" y="53039"/>
              <a:ext cx="5645227" cy="1166863"/>
            </a:xfrm>
            <a:prstGeom prst="roundRect">
              <a:avLst/>
            </a:prstGeom>
          </p:spPr>
          <p:style>
            <a:lnRef idx="2">
              <a:schemeClr val="accent6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Скругленный прямоугольник 4"/>
            <p:cNvSpPr/>
            <p:nvPr/>
          </p:nvSpPr>
          <p:spPr>
            <a:xfrm>
              <a:off x="1285910" y="212157"/>
              <a:ext cx="5516561" cy="9146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13585" tIns="0" rIns="213585" bIns="0" spcCol="1270" anchor="ctr"/>
            <a:lstStyle/>
            <a:p>
              <a:pPr defTabSz="4000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uk-UA" sz="2000" b="1" dirty="0">
                  <a:solidFill>
                    <a:srgbClr val="002060"/>
                  </a:solidFill>
                </a:rPr>
                <a:t>Якщо частини безсполучникового складного речення далекі за змістом</a:t>
              </a:r>
              <a:endParaRPr lang="ru-RU" sz="2000" b="1" dirty="0">
                <a:solidFill>
                  <a:srgbClr val="002060"/>
                </a:solidFill>
              </a:endParaRPr>
            </a:p>
            <a:p>
              <a:pPr defTabSz="40005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ru-RU" sz="24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11271" name="Picture 18" descr="C:\Documents and Settings\Admin\Мои документы\Мои рисунки\save3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75" y="1071563"/>
            <a:ext cx="15240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68" name="Group 48"/>
          <p:cNvGraphicFramePr>
            <a:graphicFrameLocks noGrp="1"/>
          </p:cNvGraphicFramePr>
          <p:nvPr/>
        </p:nvGraphicFramePr>
        <p:xfrm>
          <a:off x="214282" y="428604"/>
          <a:ext cx="8569325" cy="5867400"/>
        </p:xfrm>
        <a:graphic>
          <a:graphicData uri="http://schemas.openxmlformats.org/drawingml/2006/table">
            <a:tbl>
              <a:tblPr/>
              <a:tblGrid>
                <a:gridCol w="7345362"/>
                <a:gridCol w="1223963"/>
              </a:tblGrid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Твердження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Відповідь</a:t>
                      </a:r>
                      <a:endParaRPr kumimoji="0" lang="uk-UA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12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Безсполучниковим складним реченням називається таке речення, в якому прості речення об</a:t>
                      </a:r>
                      <a:r>
                        <a:rPr kumimoji="0" lang="ru-RU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’</a:t>
                      </a:r>
                      <a:r>
                        <a:rPr kumimoji="0" lang="ru-RU" sz="2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єднані</a:t>
                      </a:r>
                      <a:r>
                        <a:rPr kumimoji="0" lang="ru-RU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uk-UA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змішаним </a:t>
                      </a:r>
                      <a:r>
                        <a:rPr kumimoji="0" lang="uk-UA" sz="2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зв’</a:t>
                      </a:r>
                      <a:r>
                        <a:rPr kumimoji="0" lang="ru-RU" sz="2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язком</a:t>
                      </a:r>
                      <a:endParaRPr kumimoji="0" lang="ru-RU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Безсполучникові складні речення можуть бути лише з однорідними простими реченнями, які є синтаксично рівноправними</a:t>
                      </a:r>
                      <a:endParaRPr kumimoji="0" lang="ru-RU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1278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Між однорідними простими реченнями у безсполучниковому складному реченні можуть бути різні смислові відношення</a:t>
                      </a:r>
                      <a:endParaRPr kumimoji="0" lang="ru-RU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У безсполучникових складних реченнях прості речення можуть вимовлятися з інтонацією переліку, зіставлення, пояснення</a:t>
                      </a:r>
                      <a:endParaRPr kumimoji="0" lang="ru-RU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r>
                        <a:rPr kumimoji="0" lang="uk-UA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cs typeface="Times New Roman" pitchFamily="18" charset="0"/>
                        </a:rPr>
                        <a:t>У безсполучникових складних реченнях між простими реченнями завжди ставиться кома</a:t>
                      </a:r>
                      <a:endParaRPr kumimoji="0" lang="ru-RU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80000"/>
                        <a:buFontTx/>
                        <a:buNone/>
                        <a:tabLst/>
                      </a:pPr>
                      <a:endParaRPr kumimoji="0" lang="ru-RU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0" lang="ru-RU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64" name="WordArt 116"/>
          <p:cNvSpPr>
            <a:spLocks noChangeArrowheads="1" noChangeShapeType="1" noTextEdit="1"/>
          </p:cNvSpPr>
          <p:nvPr/>
        </p:nvSpPr>
        <p:spPr bwMode="auto">
          <a:xfrm>
            <a:off x="7786710" y="928670"/>
            <a:ext cx="647700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99330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НІ</a:t>
            </a:r>
          </a:p>
        </p:txBody>
      </p:sp>
      <p:sp>
        <p:nvSpPr>
          <p:cNvPr id="2166" name="WordArt 118"/>
          <p:cNvSpPr>
            <a:spLocks noChangeArrowheads="1" noChangeShapeType="1" noTextEdit="1"/>
          </p:cNvSpPr>
          <p:nvPr/>
        </p:nvSpPr>
        <p:spPr bwMode="auto">
          <a:xfrm>
            <a:off x="7858148" y="2071678"/>
            <a:ext cx="619125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99330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НІ</a:t>
            </a:r>
          </a:p>
        </p:txBody>
      </p:sp>
      <p:sp>
        <p:nvSpPr>
          <p:cNvPr id="2167" name="WordArt 119"/>
          <p:cNvSpPr>
            <a:spLocks noChangeArrowheads="1" noChangeShapeType="1" noTextEdit="1"/>
          </p:cNvSpPr>
          <p:nvPr/>
        </p:nvSpPr>
        <p:spPr bwMode="auto">
          <a:xfrm>
            <a:off x="7715272" y="3143248"/>
            <a:ext cx="976312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99330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ТАК</a:t>
            </a:r>
          </a:p>
        </p:txBody>
      </p:sp>
      <p:sp>
        <p:nvSpPr>
          <p:cNvPr id="2168" name="WordArt 120"/>
          <p:cNvSpPr>
            <a:spLocks noChangeArrowheads="1" noChangeShapeType="1" noTextEdit="1"/>
          </p:cNvSpPr>
          <p:nvPr/>
        </p:nvSpPr>
        <p:spPr bwMode="auto">
          <a:xfrm>
            <a:off x="7715272" y="4071942"/>
            <a:ext cx="976312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99330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ТАК</a:t>
            </a:r>
          </a:p>
        </p:txBody>
      </p:sp>
      <p:sp>
        <p:nvSpPr>
          <p:cNvPr id="2169" name="WordArt 121"/>
          <p:cNvSpPr>
            <a:spLocks noChangeArrowheads="1" noChangeShapeType="1" noTextEdit="1"/>
          </p:cNvSpPr>
          <p:nvPr/>
        </p:nvSpPr>
        <p:spPr bwMode="auto">
          <a:xfrm>
            <a:off x="7858148" y="5214950"/>
            <a:ext cx="617537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993300"/>
                </a:solidFill>
                <a:effectLst>
                  <a:outerShdw dist="38100" dir="2700000" algn="tl" rotWithShape="0">
                    <a:srgbClr val="000000">
                      <a:alpha val="43137"/>
                    </a:srgbClr>
                  </a:outerShdw>
                </a:effectLst>
                <a:latin typeface="Times New Roman"/>
                <a:cs typeface="Times New Roman"/>
              </a:rPr>
              <a:t>НІ</a:t>
            </a:r>
          </a:p>
        </p:txBody>
      </p:sp>
      <p:sp>
        <p:nvSpPr>
          <p:cNvPr id="2170" name="WordArt 122"/>
          <p:cNvSpPr>
            <a:spLocks noChangeArrowheads="1" noChangeShapeType="1" noTextEdit="1"/>
          </p:cNvSpPr>
          <p:nvPr/>
        </p:nvSpPr>
        <p:spPr bwMode="auto">
          <a:xfrm>
            <a:off x="8027988" y="5805488"/>
            <a:ext cx="617537" cy="523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ru-RU" sz="36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993300"/>
              </a:solidFill>
              <a:effectLst>
                <a:outerShdw dist="38100" dir="2700000" algn="tl" rotWithShape="0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5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216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3" dur="1" fill="hold"/>
                                        <p:tgtEl>
                                          <p:spTgt spid="216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4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8" dur="1" fill="hold"/>
                                        <p:tgtEl>
                                          <p:spTgt spid="217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4" grpId="0" animBg="1"/>
      <p:bldP spid="2166" grpId="0" animBg="1"/>
      <p:bldP spid="2167" grpId="0" animBg="1"/>
      <p:bldP spid="2168" grpId="0" animBg="1"/>
      <p:bldP spid="2169" grpId="0" animBg="1"/>
      <p:bldP spid="21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WordArt 4"/>
          <p:cNvSpPr>
            <a:spLocks noChangeArrowheads="1" noChangeShapeType="1" noTextEdit="1"/>
          </p:cNvSpPr>
          <p:nvPr/>
        </p:nvSpPr>
        <p:spPr bwMode="auto">
          <a:xfrm>
            <a:off x="762000" y="457200"/>
            <a:ext cx="8001000" cy="990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ru-RU" sz="3600" b="1" kern="1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Розгляньте слайд, про яку історичну подію йдеться, </a:t>
            </a:r>
          </a:p>
          <a:p>
            <a:r>
              <a:rPr lang="ru-RU" sz="3600" b="1" kern="1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висловіть власні враження про жертовність заради ідеї </a:t>
            </a:r>
          </a:p>
          <a:p>
            <a:r>
              <a:rPr lang="ru-RU" sz="3600" b="1" kern="1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(за допомогою безсполучникових речень)</a:t>
            </a:r>
          </a:p>
        </p:txBody>
      </p:sp>
      <p:pic>
        <p:nvPicPr>
          <p:cNvPr id="39945" name="Picture 9" descr="Картинка 1 из 257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819400"/>
            <a:ext cx="2695575" cy="3810000"/>
          </a:xfrm>
          <a:prstGeom prst="rect">
            <a:avLst/>
          </a:prstGeom>
          <a:noFill/>
        </p:spPr>
      </p:pic>
      <p:pic>
        <p:nvPicPr>
          <p:cNvPr id="39947" name="Picture 11" descr="Картинка 13 из 257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38400" y="1447800"/>
            <a:ext cx="4619625" cy="3051175"/>
          </a:xfrm>
          <a:prstGeom prst="rect">
            <a:avLst/>
          </a:prstGeom>
          <a:noFill/>
        </p:spPr>
      </p:pic>
      <p:pic>
        <p:nvPicPr>
          <p:cNvPr id="39949" name="Picture 13" descr="Картинка 12 из 257">
            <a:hlinkClick r:id="rId7"/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96000" y="2819400"/>
            <a:ext cx="2752725" cy="3810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Прямоугольник 1"/>
          <p:cNvSpPr>
            <a:spLocks noChangeArrowheads="1"/>
          </p:cNvSpPr>
          <p:nvPr/>
        </p:nvSpPr>
        <p:spPr bwMode="auto">
          <a:xfrm>
            <a:off x="1928813" y="1571625"/>
            <a:ext cx="65008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uk-UA" altLang="uk-UA">
              <a:solidFill>
                <a:srgbClr val="000000"/>
              </a:solidFill>
            </a:endParaRPr>
          </a:p>
        </p:txBody>
      </p:sp>
      <p:sp>
        <p:nvSpPr>
          <p:cNvPr id="21507" name="TextBox 1"/>
          <p:cNvSpPr txBox="1">
            <a:spLocks noChangeArrowheads="1"/>
          </p:cNvSpPr>
          <p:nvPr/>
        </p:nvSpPr>
        <p:spPr bwMode="auto">
          <a:xfrm>
            <a:off x="179512" y="1"/>
            <a:ext cx="856895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uk-UA" sz="2400" b="1" dirty="0" smtClean="0">
                <a:solidFill>
                  <a:srgbClr val="7030A0"/>
                </a:solidFill>
                <a:cs typeface="Arial" pitchFamily="34" charset="0"/>
              </a:rPr>
              <a:t>У безсполучниковому складному реченні </a:t>
            </a:r>
            <a:r>
              <a:rPr lang="uk-UA" sz="2400" b="1" i="1" dirty="0" smtClean="0">
                <a:solidFill>
                  <a:srgbClr val="003300"/>
                </a:solidFill>
                <a:cs typeface="Arial" pitchFamily="34" charset="0"/>
              </a:rPr>
              <a:t>Над лісами, підпливаючи стекою, тремтіло </a:t>
            </a:r>
            <a:r>
              <a:rPr lang="uk-UA" sz="2400" b="1" i="1" dirty="0" err="1" smtClean="0">
                <a:solidFill>
                  <a:srgbClr val="003300"/>
                </a:solidFill>
                <a:cs typeface="Arial" pitchFamily="34" charset="0"/>
              </a:rPr>
              <a:t>підлиняле</a:t>
            </a:r>
            <a:r>
              <a:rPr lang="uk-UA" sz="2400" b="1" i="1" dirty="0" smtClean="0">
                <a:solidFill>
                  <a:srgbClr val="003300"/>
                </a:solidFill>
                <a:cs typeface="Arial" pitchFamily="34" charset="0"/>
              </a:rPr>
              <a:t> блакиттю небо в ньому танули тонкі крижини білих хмарин </a:t>
            </a:r>
            <a:r>
              <a:rPr lang="uk-UA" sz="2400" b="1" dirty="0" smtClean="0">
                <a:solidFill>
                  <a:srgbClr val="003300"/>
                </a:solidFill>
                <a:cs typeface="Arial" pitchFamily="34" charset="0"/>
              </a:rPr>
              <a:t>(М.Стельмах) </a:t>
            </a:r>
            <a:r>
              <a:rPr lang="uk-UA" sz="2400" b="1" dirty="0" smtClean="0">
                <a:solidFill>
                  <a:srgbClr val="7030A0"/>
                </a:solidFill>
                <a:cs typeface="Arial" pitchFamily="34" charset="0"/>
              </a:rPr>
              <a:t>потрібно поставити</a:t>
            </a:r>
            <a:endParaRPr lang="ru-RU" altLang="uk-UA" sz="2400" b="1" dirty="0">
              <a:solidFill>
                <a:srgbClr val="006600"/>
              </a:solidFill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15616" y="2668850"/>
            <a:ext cx="40278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2000" b="1" dirty="0" smtClean="0">
                <a:solidFill>
                  <a:srgbClr val="C00000"/>
                </a:solidFill>
              </a:rPr>
              <a:t>А</a:t>
            </a:r>
            <a:r>
              <a:rPr lang="uk-UA" sz="2000" dirty="0" smtClean="0">
                <a:solidFill>
                  <a:srgbClr val="C00000"/>
                </a:solidFill>
                <a:cs typeface="Arial" pitchFamily="34" charset="0"/>
              </a:rPr>
              <a:t> Крапку з комою. </a:t>
            </a:r>
            <a:endParaRPr lang="ru-RU" altLang="uk-UA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07156" y="3348732"/>
            <a:ext cx="17844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2000" b="1" dirty="0">
                <a:solidFill>
                  <a:srgbClr val="C00000"/>
                </a:solidFill>
              </a:rPr>
              <a:t>Б</a:t>
            </a:r>
            <a:r>
              <a:rPr lang="uk-UA" altLang="uk-UA" sz="2000" dirty="0"/>
              <a:t> </a:t>
            </a:r>
            <a:r>
              <a:rPr lang="uk-UA" sz="2000" dirty="0" smtClean="0">
                <a:solidFill>
                  <a:srgbClr val="C00000"/>
                </a:solidFill>
                <a:cs typeface="Arial" pitchFamily="34" charset="0"/>
              </a:rPr>
              <a:t>Двокрапку. </a:t>
            </a:r>
            <a:endParaRPr lang="ru-RU" altLang="uk-UA" sz="20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13323" y="3923208"/>
            <a:ext cx="10854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2000" b="1" dirty="0">
                <a:solidFill>
                  <a:srgbClr val="C00000"/>
                </a:solidFill>
              </a:rPr>
              <a:t>В</a:t>
            </a:r>
            <a:r>
              <a:rPr lang="uk-UA" altLang="uk-UA" sz="2000" dirty="0"/>
              <a:t> </a:t>
            </a:r>
            <a:r>
              <a:rPr lang="uk-UA" sz="2000" dirty="0" smtClean="0">
                <a:solidFill>
                  <a:srgbClr val="C00000"/>
                </a:solidFill>
                <a:cs typeface="Arial" pitchFamily="34" charset="0"/>
              </a:rPr>
              <a:t>Тире.</a:t>
            </a:r>
            <a:endParaRPr lang="ru-RU" altLang="uk-UA" sz="2000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15616" y="4571281"/>
            <a:ext cx="10451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uk-UA" altLang="uk-UA" sz="2000" b="1" dirty="0">
                <a:solidFill>
                  <a:srgbClr val="C00000"/>
                </a:solidFill>
              </a:rPr>
              <a:t>Г</a:t>
            </a:r>
            <a:r>
              <a:rPr lang="uk-UA" altLang="uk-UA" sz="2000" dirty="0"/>
              <a:t> </a:t>
            </a:r>
            <a:r>
              <a:rPr lang="uk-UA" sz="2000" dirty="0" smtClean="0">
                <a:solidFill>
                  <a:srgbClr val="C00000"/>
                </a:solidFill>
                <a:cs typeface="Arial" pitchFamily="34" charset="0"/>
              </a:rPr>
              <a:t>Кому.</a:t>
            </a:r>
            <a:endParaRPr lang="ru-RU" altLang="uk-UA" sz="2000" dirty="0"/>
          </a:p>
        </p:txBody>
      </p:sp>
      <p:pic>
        <p:nvPicPr>
          <p:cNvPr id="9" name="Picture 8" descr="http://www.clipartfinders.com/clipart/208/sad-smiley-face-symbol-clipart-panda-free-images-2084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20" y="2428868"/>
            <a:ext cx="71278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 descr="http://www.clipartfinders.com/clipart/208/sad-smiley-face-symbol-clipart-panda-free-images-2084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0562" y="3000372"/>
            <a:ext cx="712787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://www.clipartfinders.com/clipart/208/sad-smiley-face-symbol-clipart-panda-free-images-2084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20" y="3500438"/>
            <a:ext cx="712787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http://www.kidslibrary.ru/sites/default/files/ghllcudmxh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3174" y="4286256"/>
            <a:ext cx="998538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8" name="Picture 2" descr="https://ds03.infourok.ru/uploads/ex/0564/0003aee3-d486ca31/hello_html_4b869a6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15206" y="1714488"/>
            <a:ext cx="1493837" cy="247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066581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 nodeType="clickPar">
                      <p:stCondLst>
                        <p:cond delay="0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 nodeType="clickPar">
                      <p:stCondLst>
                        <p:cond delay="0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боб" descr="C:\Users\pc\Desktop\bob-minion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478" b="6593"/>
          <a:stretch/>
        </p:blipFill>
        <p:spPr bwMode="auto">
          <a:xfrm>
            <a:off x="926833" y="5317877"/>
            <a:ext cx="1763337" cy="119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таблиця"/>
          <p:cNvGraphicFramePr>
            <a:graphicFrameLocks noGrp="1"/>
          </p:cNvGraphicFramePr>
          <p:nvPr>
            <p:ph idx="1"/>
            <p:extLst/>
          </p:nvPr>
        </p:nvGraphicFramePr>
        <p:xfrm>
          <a:off x="1691680" y="2204870"/>
          <a:ext cx="5760640" cy="2344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міньйон тест" descr="http://minionite.com/wp-content/uploads/2015/07/kolko-znaesh-za-minionite-test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890" r="8085"/>
          <a:stretch/>
        </p:blipFill>
        <p:spPr bwMode="auto">
          <a:xfrm>
            <a:off x="5858447" y="4861520"/>
            <a:ext cx="2961504" cy="153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Группа A"/>
          <p:cNvGrpSpPr/>
          <p:nvPr/>
        </p:nvGrpSpPr>
        <p:grpSpPr>
          <a:xfrm>
            <a:off x="1691680" y="2204864"/>
            <a:ext cx="486473" cy="694962"/>
            <a:chOff x="207353" y="-1020442"/>
            <a:chExt cx="486473" cy="694962"/>
          </a:xfrm>
          <a:scene3d>
            <a:camera prst="orthographicFront"/>
            <a:lightRig rig="threePt" dir="t"/>
          </a:scene3d>
        </p:grpSpPr>
        <p:sp>
          <p:nvSpPr>
            <p:cNvPr id="15" name="Нашивка 14"/>
            <p:cNvSpPr/>
            <p:nvPr/>
          </p:nvSpPr>
          <p:spPr>
            <a:xfrm rot="5400000">
              <a:off x="103109" y="-916198"/>
              <a:ext cx="694962" cy="486473"/>
            </a:xfrm>
            <a:prstGeom prst="chevr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sp3d>
              <a:bevelT w="152400" h="50800" prst="softRound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Нашивка 4"/>
            <p:cNvSpPr/>
            <p:nvPr/>
          </p:nvSpPr>
          <p:spPr>
            <a:xfrm>
              <a:off x="207353" y="-777207"/>
              <a:ext cx="486473" cy="208489"/>
            </a:xfrm>
            <a:prstGeom prst="rect">
              <a:avLst/>
            </a:prstGeom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uk-UA" sz="2000" b="1" i="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А</a:t>
              </a:r>
              <a:endParaRPr lang="ru-RU" sz="13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Группа Б"/>
          <p:cNvGrpSpPr/>
          <p:nvPr/>
        </p:nvGrpSpPr>
        <p:grpSpPr>
          <a:xfrm>
            <a:off x="1691680" y="2738060"/>
            <a:ext cx="486474" cy="694962"/>
            <a:chOff x="-612059" y="-176136"/>
            <a:chExt cx="486474" cy="694962"/>
          </a:xfrm>
          <a:scene3d>
            <a:camera prst="orthographicFront"/>
            <a:lightRig rig="threePt" dir="t"/>
          </a:scene3d>
        </p:grpSpPr>
        <p:sp>
          <p:nvSpPr>
            <p:cNvPr id="18" name="Нашивка 17"/>
            <p:cNvSpPr/>
            <p:nvPr/>
          </p:nvSpPr>
          <p:spPr>
            <a:xfrm rot="5400000">
              <a:off x="-716302" y="-71892"/>
              <a:ext cx="694962" cy="486473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  <a:sp3d>
              <a:bevelT w="152400" h="50800" prst="softRound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Нашивка 4"/>
            <p:cNvSpPr/>
            <p:nvPr/>
          </p:nvSpPr>
          <p:spPr>
            <a:xfrm>
              <a:off x="-612059" y="67099"/>
              <a:ext cx="486473" cy="208489"/>
            </a:xfrm>
            <a:prstGeom prst="rect">
              <a:avLst/>
            </a:prstGeom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uk-UA" sz="2000" b="1" i="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Б</a:t>
              </a:r>
              <a:endParaRPr lang="ru-RU" sz="13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Группа B"/>
          <p:cNvGrpSpPr/>
          <p:nvPr/>
        </p:nvGrpSpPr>
        <p:grpSpPr>
          <a:xfrm>
            <a:off x="1691680" y="3278517"/>
            <a:ext cx="486474" cy="694962"/>
            <a:chOff x="108024" y="1945597"/>
            <a:chExt cx="486474" cy="694962"/>
          </a:xfrm>
          <a:scene3d>
            <a:camera prst="orthographicFront"/>
            <a:lightRig rig="threePt" dir="t"/>
          </a:scene3d>
        </p:grpSpPr>
        <p:sp>
          <p:nvSpPr>
            <p:cNvPr id="21" name="Нашивка 20"/>
            <p:cNvSpPr/>
            <p:nvPr/>
          </p:nvSpPr>
          <p:spPr>
            <a:xfrm rot="5400000">
              <a:off x="3780" y="2049841"/>
              <a:ext cx="694962" cy="486473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p3d>
              <a:bevelT w="152400" h="50800" prst="softRound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Нашивка 4"/>
            <p:cNvSpPr/>
            <p:nvPr/>
          </p:nvSpPr>
          <p:spPr>
            <a:xfrm>
              <a:off x="108025" y="2192986"/>
              <a:ext cx="486473" cy="208489"/>
            </a:xfrm>
            <a:prstGeom prst="rect">
              <a:avLst/>
            </a:prstGeom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uk-UA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В</a:t>
              </a:r>
              <a:endParaRPr lang="ru-RU" sz="13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9" name="Группа Г"/>
          <p:cNvGrpSpPr/>
          <p:nvPr/>
        </p:nvGrpSpPr>
        <p:grpSpPr>
          <a:xfrm>
            <a:off x="1702736" y="3840677"/>
            <a:ext cx="493000" cy="694962"/>
            <a:chOff x="-4572500" y="1232634"/>
            <a:chExt cx="493000" cy="694962"/>
          </a:xfrm>
          <a:scene3d>
            <a:camera prst="orthographicFront"/>
            <a:lightRig rig="threePt" dir="t"/>
          </a:scene3d>
        </p:grpSpPr>
        <p:sp>
          <p:nvSpPr>
            <p:cNvPr id="24" name="Нашивка 23"/>
            <p:cNvSpPr/>
            <p:nvPr/>
          </p:nvSpPr>
          <p:spPr>
            <a:xfrm rot="5400000">
              <a:off x="-4670217" y="1336878"/>
              <a:ext cx="694962" cy="486473"/>
            </a:xfrm>
            <a:prstGeom prst="chevron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>
              <a:bevelT w="152400" h="50800" prst="softRound"/>
            </a:sp3d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Нашивка 4"/>
            <p:cNvSpPr/>
            <p:nvPr/>
          </p:nvSpPr>
          <p:spPr>
            <a:xfrm>
              <a:off x="-4572500" y="1475869"/>
              <a:ext cx="486473" cy="208489"/>
            </a:xfrm>
            <a:prstGeom prst="rect">
              <a:avLst/>
            </a:prstGeom>
            <a:ln>
              <a:noFill/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lvl="0" algn="ctr" defTabSz="5778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uk-UA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Г</a:t>
              </a:r>
              <a:endParaRPr lang="ru-RU" sz="1300" b="1" i="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спробуй ще 1"/>
          <p:cNvGrpSpPr/>
          <p:nvPr/>
        </p:nvGrpSpPr>
        <p:grpSpPr>
          <a:xfrm>
            <a:off x="4409831" y="4533874"/>
            <a:ext cx="1763411" cy="1090576"/>
            <a:chOff x="4409831" y="4533874"/>
            <a:chExt cx="1763411" cy="1090576"/>
          </a:xfrm>
        </p:grpSpPr>
        <p:sp>
          <p:nvSpPr>
            <p:cNvPr id="3" name="Виноска спробуй"/>
            <p:cNvSpPr/>
            <p:nvPr/>
          </p:nvSpPr>
          <p:spPr>
            <a:xfrm rot="350592">
              <a:off x="4409831" y="4533874"/>
              <a:ext cx="1763411" cy="1090576"/>
            </a:xfrm>
            <a:prstGeom prst="cloudCallout">
              <a:avLst>
                <a:gd name="adj1" fmla="val 54010"/>
                <a:gd name="adj2" fmla="val 793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extrusionH="76200">
              <a:bevelT w="203200" h="38100"/>
              <a:contourClr>
                <a:schemeClr val="accent1">
                  <a:lumMod val="20000"/>
                  <a:lumOff val="8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44008" y="4861520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i="1" dirty="0" err="1" smtClean="0">
                  <a:solidFill>
                    <a:srgbClr val="FF0000"/>
                  </a:solidFill>
                </a:rPr>
                <a:t>Спробуй</a:t>
              </a:r>
              <a:r>
                <a:rPr lang="ru-RU" sz="1600" i="1" dirty="0" smtClean="0">
                  <a:solidFill>
                    <a:srgbClr val="FF0000"/>
                  </a:solidFill>
                </a:rPr>
                <a:t> </a:t>
              </a:r>
              <a:r>
                <a:rPr lang="ru-RU" sz="1600" i="1" dirty="0" err="1" smtClean="0">
                  <a:solidFill>
                    <a:srgbClr val="FF0000"/>
                  </a:solidFill>
                </a:rPr>
                <a:t>ще</a:t>
              </a:r>
              <a:r>
                <a:rPr lang="ru-RU" sz="1600" i="1" dirty="0" smtClean="0">
                  <a:solidFill>
                    <a:srgbClr val="FF0000"/>
                  </a:solidFill>
                </a:rPr>
                <a:t>!</a:t>
              </a:r>
              <a:endParaRPr lang="ru-RU" sz="16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правильно"/>
          <p:cNvGrpSpPr/>
          <p:nvPr/>
        </p:nvGrpSpPr>
        <p:grpSpPr>
          <a:xfrm>
            <a:off x="2482739" y="4537809"/>
            <a:ext cx="1655767" cy="1090576"/>
            <a:chOff x="2482739" y="4537809"/>
            <a:chExt cx="1655767" cy="1090576"/>
          </a:xfrm>
        </p:grpSpPr>
        <p:sp>
          <p:nvSpPr>
            <p:cNvPr id="42" name="Виноска правильно"/>
            <p:cNvSpPr/>
            <p:nvPr/>
          </p:nvSpPr>
          <p:spPr>
            <a:xfrm rot="350592">
              <a:off x="2482739" y="4537809"/>
              <a:ext cx="1655767" cy="1090576"/>
            </a:xfrm>
            <a:prstGeom prst="cloudCallout">
              <a:avLst>
                <a:gd name="adj1" fmla="val -49806"/>
                <a:gd name="adj2" fmla="val 7856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extrusionH="76200">
              <a:bevelT w="203200" h="38100"/>
              <a:contourClr>
                <a:schemeClr val="accent1">
                  <a:lumMod val="20000"/>
                  <a:lumOff val="8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98058" y="4908343"/>
              <a:ext cx="1298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uk-UA" sz="1600" i="1" dirty="0" smtClean="0">
                  <a:solidFill>
                    <a:srgbClr val="669900"/>
                  </a:solidFill>
                </a:rPr>
                <a:t>Правильно</a:t>
              </a:r>
              <a:r>
                <a:rPr lang="ru-RU" sz="1600" i="1" dirty="0" smtClean="0">
                  <a:solidFill>
                    <a:srgbClr val="669900"/>
                  </a:solidFill>
                </a:rPr>
                <a:t>!</a:t>
              </a:r>
              <a:endParaRPr lang="ru-RU" sz="1600" i="1" dirty="0">
                <a:solidFill>
                  <a:srgbClr val="669900"/>
                </a:solidFill>
              </a:endParaRPr>
            </a:p>
          </p:txBody>
        </p:sp>
      </p:grpSp>
      <p:grpSp>
        <p:nvGrpSpPr>
          <p:cNvPr id="13" name="спробуй ще 2"/>
          <p:cNvGrpSpPr/>
          <p:nvPr/>
        </p:nvGrpSpPr>
        <p:grpSpPr>
          <a:xfrm>
            <a:off x="4409831" y="4537809"/>
            <a:ext cx="1763411" cy="1090576"/>
            <a:chOff x="4409831" y="4533874"/>
            <a:chExt cx="1763411" cy="1090576"/>
          </a:xfrm>
        </p:grpSpPr>
        <p:sp>
          <p:nvSpPr>
            <p:cNvPr id="46" name="Виноска спробуй"/>
            <p:cNvSpPr/>
            <p:nvPr/>
          </p:nvSpPr>
          <p:spPr>
            <a:xfrm rot="350592">
              <a:off x="4409831" y="4533874"/>
              <a:ext cx="1763411" cy="1090576"/>
            </a:xfrm>
            <a:prstGeom prst="cloudCallout">
              <a:avLst>
                <a:gd name="adj1" fmla="val 54010"/>
                <a:gd name="adj2" fmla="val 793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extrusionH="76200">
              <a:bevelT w="203200" h="38100"/>
              <a:contourClr>
                <a:schemeClr val="accent1">
                  <a:lumMod val="20000"/>
                  <a:lumOff val="8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44008" y="4861520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i="1" dirty="0" err="1" smtClean="0">
                  <a:solidFill>
                    <a:srgbClr val="FF0000"/>
                  </a:solidFill>
                </a:rPr>
                <a:t>Спробуй</a:t>
              </a:r>
              <a:r>
                <a:rPr lang="ru-RU" sz="1600" i="1" dirty="0" smtClean="0">
                  <a:solidFill>
                    <a:srgbClr val="FF0000"/>
                  </a:solidFill>
                </a:rPr>
                <a:t> </a:t>
              </a:r>
              <a:r>
                <a:rPr lang="ru-RU" sz="1600" i="1" dirty="0" err="1" smtClean="0">
                  <a:solidFill>
                    <a:srgbClr val="FF0000"/>
                  </a:solidFill>
                </a:rPr>
                <a:t>ще</a:t>
              </a:r>
              <a:r>
                <a:rPr lang="ru-RU" sz="1600" i="1" dirty="0" smtClean="0">
                  <a:solidFill>
                    <a:srgbClr val="FF0000"/>
                  </a:solidFill>
                </a:rPr>
                <a:t>!</a:t>
              </a:r>
              <a:endParaRPr lang="ru-RU" sz="1600" i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спробуй ще 3"/>
          <p:cNvGrpSpPr/>
          <p:nvPr/>
        </p:nvGrpSpPr>
        <p:grpSpPr>
          <a:xfrm>
            <a:off x="4409831" y="4537809"/>
            <a:ext cx="1763411" cy="1090576"/>
            <a:chOff x="4409831" y="4533874"/>
            <a:chExt cx="1763411" cy="1090576"/>
          </a:xfrm>
        </p:grpSpPr>
        <p:sp>
          <p:nvSpPr>
            <p:cNvPr id="52" name="Виноска спробуй"/>
            <p:cNvSpPr/>
            <p:nvPr/>
          </p:nvSpPr>
          <p:spPr>
            <a:xfrm rot="350592">
              <a:off x="4409831" y="4533874"/>
              <a:ext cx="1763411" cy="1090576"/>
            </a:xfrm>
            <a:prstGeom prst="cloudCallout">
              <a:avLst>
                <a:gd name="adj1" fmla="val 54010"/>
                <a:gd name="adj2" fmla="val 7933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extrusionH="76200">
              <a:bevelT w="203200" h="38100"/>
              <a:contourClr>
                <a:schemeClr val="accent1">
                  <a:lumMod val="20000"/>
                  <a:lumOff val="8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644008" y="4861520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600" i="1" dirty="0" err="1" smtClean="0">
                  <a:solidFill>
                    <a:srgbClr val="FF0000"/>
                  </a:solidFill>
                </a:rPr>
                <a:t>Спробуй</a:t>
              </a:r>
              <a:r>
                <a:rPr lang="ru-RU" sz="1600" i="1" dirty="0" smtClean="0">
                  <a:solidFill>
                    <a:srgbClr val="FF0000"/>
                  </a:solidFill>
                </a:rPr>
                <a:t> </a:t>
              </a:r>
              <a:r>
                <a:rPr lang="ru-RU" sz="1600" i="1" dirty="0" err="1" smtClean="0">
                  <a:solidFill>
                    <a:srgbClr val="FF0000"/>
                  </a:solidFill>
                </a:rPr>
                <a:t>ще</a:t>
              </a:r>
              <a:r>
                <a:rPr lang="ru-RU" sz="1600" i="1" dirty="0" smtClean="0">
                  <a:solidFill>
                    <a:srgbClr val="FF0000"/>
                  </a:solidFill>
                </a:rPr>
                <a:t>!</a:t>
              </a:r>
              <a:endParaRPr lang="ru-RU" sz="1600" i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Прямоугольник 32"/>
          <p:cNvSpPr/>
          <p:nvPr/>
        </p:nvSpPr>
        <p:spPr>
          <a:xfrm>
            <a:off x="357158" y="285728"/>
            <a:ext cx="82868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Правильна схема речення </a:t>
            </a:r>
            <a:r>
              <a:rPr lang="uk-UA" sz="2800" b="1" i="1" dirty="0" smtClean="0">
                <a:latin typeface="Arial" pitchFamily="34" charset="0"/>
                <a:cs typeface="Arial" pitchFamily="34" charset="0"/>
              </a:rPr>
              <a:t>Нізвідки й не пахло грозою і небо і ліси мали дрімливий перепочинок літа </a:t>
            </a:r>
            <a:r>
              <a:rPr lang="uk-UA" sz="2800" b="1" dirty="0" smtClean="0">
                <a:latin typeface="Arial" pitchFamily="34" charset="0"/>
                <a:cs typeface="Arial" pitchFamily="34" charset="0"/>
              </a:rPr>
              <a:t>(М.Стельмах) </a:t>
            </a:r>
            <a:r>
              <a:rPr lang="uk-UA" sz="28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(розділові знаки вилучено</a:t>
            </a:r>
            <a:r>
              <a:rPr lang="uk-UA" sz="3600" b="1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xmlns="" val="224969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08520" y="1"/>
            <a:ext cx="939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 smtClean="0">
                <a:solidFill>
                  <a:srgbClr val="7030A0"/>
                </a:solidFill>
              </a:rPr>
              <a:t>Знайти складне безсполучникове речення , в якому між частина потрібно поставити крапку з комою</a:t>
            </a:r>
            <a:endParaRPr lang="uk-UA" sz="2000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1772816"/>
            <a:ext cx="74888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i="1" dirty="0" smtClean="0">
                <a:solidFill>
                  <a:srgbClr val="FF0000"/>
                </a:solidFill>
                <a:cs typeface="Times New Roman" pitchFamily="18" charset="0"/>
              </a:rPr>
              <a:t>На щастя злива вже вщухала крізь хмари пробивалося сонце.</a:t>
            </a:r>
          </a:p>
          <a:p>
            <a:endParaRPr lang="uk-UA" sz="2400" i="1" dirty="0" smtClean="0">
              <a:cs typeface="Times New Roman" pitchFamily="18" charset="0"/>
            </a:endParaRPr>
          </a:p>
          <a:p>
            <a:endParaRPr lang="uk-UA" sz="2400" i="1" dirty="0" smtClean="0">
              <a:solidFill>
                <a:srgbClr val="C00000"/>
              </a:solidFill>
              <a:cs typeface="Times New Roman" pitchFamily="18" charset="0"/>
            </a:endParaRPr>
          </a:p>
          <a:p>
            <a:r>
              <a:rPr lang="uk-UA" sz="2400" i="1" dirty="0" smtClean="0">
                <a:solidFill>
                  <a:srgbClr val="C00000"/>
                </a:solidFill>
                <a:cs typeface="Times New Roman" pitchFamily="18" charset="0"/>
              </a:rPr>
              <a:t>Здобудеш освіту  побачиш більше світу</a:t>
            </a:r>
            <a:endParaRPr lang="uk-UA" sz="2400" i="1" dirty="0" smtClean="0">
              <a:cs typeface="Times New Roman" pitchFamily="18" charset="0"/>
            </a:endParaRPr>
          </a:p>
          <a:p>
            <a:endParaRPr lang="uk-UA" sz="2400" i="1" dirty="0" smtClean="0">
              <a:cs typeface="Times New Roman" pitchFamily="18" charset="0"/>
            </a:endParaRPr>
          </a:p>
          <a:p>
            <a:r>
              <a:rPr lang="uk-UA" sz="2400" i="1" dirty="0" smtClean="0">
                <a:solidFill>
                  <a:srgbClr val="FF0000"/>
                </a:solidFill>
                <a:cs typeface="Times New Roman" pitchFamily="18" charset="0"/>
              </a:rPr>
              <a:t>Не забувай добре ім'я  найбільше багатство. </a:t>
            </a:r>
          </a:p>
          <a:p>
            <a:endParaRPr lang="uk-UA" sz="2400" i="1" dirty="0" smtClean="0">
              <a:cs typeface="Times New Roman" pitchFamily="18" charset="0"/>
            </a:endParaRPr>
          </a:p>
          <a:p>
            <a:endParaRPr lang="uk-UA" sz="2400" i="1" dirty="0" smtClean="0">
              <a:cs typeface="Times New Roman" pitchFamily="18" charset="0"/>
            </a:endParaRPr>
          </a:p>
          <a:p>
            <a:r>
              <a:rPr lang="uk-UA" sz="2400" i="1" dirty="0" smtClean="0">
                <a:solidFill>
                  <a:srgbClr val="FF0000"/>
                </a:solidFill>
                <a:cs typeface="Times New Roman" pitchFamily="18" charset="0"/>
              </a:rPr>
              <a:t>Вже й ніч землю обіймає зійшов місяць і вдарив ясним промінням по білих хатах</a:t>
            </a:r>
            <a:endParaRPr lang="uk-UA" sz="2400" i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3" name="Управляющая кнопка: настраиваемая 2">
            <a:hlinkClick r:id="" action="ppaction://noaction" highlightClick="1"/>
          </p:cNvPr>
          <p:cNvSpPr/>
          <p:nvPr/>
        </p:nvSpPr>
        <p:spPr>
          <a:xfrm>
            <a:off x="467544" y="1772816"/>
            <a:ext cx="720080" cy="720080"/>
          </a:xfrm>
          <a:prstGeom prst="actionButtonBlank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i="1" dirty="0" smtClean="0">
                <a:solidFill>
                  <a:schemeClr val="tx1"/>
                </a:solidFill>
              </a:rPr>
              <a:t>А</a:t>
            </a:r>
            <a:endParaRPr lang="ru-RU" i="1" dirty="0">
              <a:solidFill>
                <a:schemeClr val="tx1"/>
              </a:solidFill>
            </a:endParaRPr>
          </a:p>
        </p:txBody>
      </p:sp>
      <p:sp>
        <p:nvSpPr>
          <p:cNvPr id="8" name="Управляющая кнопка: настраиваемая 7">
            <a:hlinkClick r:id="" action="ppaction://noaction" highlightClick="1"/>
          </p:cNvPr>
          <p:cNvSpPr/>
          <p:nvPr/>
        </p:nvSpPr>
        <p:spPr>
          <a:xfrm>
            <a:off x="467544" y="2949821"/>
            <a:ext cx="720080" cy="720080"/>
          </a:xfrm>
          <a:prstGeom prst="actionButtonBlank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i="1" dirty="0" smtClean="0">
                <a:solidFill>
                  <a:schemeClr val="tx1"/>
                </a:solidFill>
              </a:rPr>
              <a:t>Б</a:t>
            </a:r>
            <a:endParaRPr lang="ru-RU" sz="2000" i="1" dirty="0">
              <a:solidFill>
                <a:schemeClr val="tx1"/>
              </a:solidFill>
            </a:endParaRPr>
          </a:p>
        </p:txBody>
      </p:sp>
      <p:sp>
        <p:nvSpPr>
          <p:cNvPr id="9" name="Управляющая кнопка: настраиваемая 8">
            <a:hlinkClick r:id="" action="ppaction://noaction" highlightClick="1"/>
          </p:cNvPr>
          <p:cNvSpPr/>
          <p:nvPr/>
        </p:nvSpPr>
        <p:spPr>
          <a:xfrm>
            <a:off x="467544" y="4042124"/>
            <a:ext cx="720080" cy="720080"/>
          </a:xfrm>
          <a:prstGeom prst="actionButtonBlank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i="1" dirty="0" smtClean="0">
                <a:solidFill>
                  <a:schemeClr val="tx1"/>
                </a:solidFill>
              </a:rPr>
              <a:t>В</a:t>
            </a:r>
            <a:endParaRPr lang="ru-RU" i="1" dirty="0">
              <a:solidFill>
                <a:schemeClr val="tx1"/>
              </a:solidFill>
            </a:endParaRPr>
          </a:p>
        </p:txBody>
      </p:sp>
      <p:sp>
        <p:nvSpPr>
          <p:cNvPr id="10" name="Управляющая кнопка: настраиваемая 9">
            <a:hlinkClick r:id="" action="ppaction://noaction" highlightClick="1"/>
          </p:cNvPr>
          <p:cNvSpPr/>
          <p:nvPr/>
        </p:nvSpPr>
        <p:spPr>
          <a:xfrm>
            <a:off x="467544" y="5150944"/>
            <a:ext cx="720080" cy="720080"/>
          </a:xfrm>
          <a:prstGeom prst="actionButtonBlank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800" i="1" dirty="0" smtClean="0">
                <a:solidFill>
                  <a:schemeClr val="tx1"/>
                </a:solidFill>
              </a:rPr>
              <a:t>Г</a:t>
            </a:r>
            <a:endParaRPr lang="ru-RU" i="1" dirty="0">
              <a:solidFill>
                <a:schemeClr val="tx1"/>
              </a:solidFill>
            </a:endParaRPr>
          </a:p>
        </p:txBody>
      </p:sp>
      <p:sp>
        <p:nvSpPr>
          <p:cNvPr id="14" name="Скругленная прямоугольная выноска 13"/>
          <p:cNvSpPr/>
          <p:nvPr/>
        </p:nvSpPr>
        <p:spPr>
          <a:xfrm>
            <a:off x="6264188" y="1248409"/>
            <a:ext cx="2232248" cy="447163"/>
          </a:xfrm>
          <a:prstGeom prst="wedgeRoundRectCallout">
            <a:avLst>
              <a:gd name="adj1" fmla="val -20833"/>
              <a:gd name="adj2" fmla="val 89969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 smtClean="0">
                <a:solidFill>
                  <a:srgbClr val="006600"/>
                </a:solidFill>
              </a:rPr>
              <a:t>Поміркуй ще!</a:t>
            </a:r>
            <a:endParaRPr lang="ru-RU" b="1" dirty="0">
              <a:solidFill>
                <a:srgbClr val="006600"/>
              </a:solidFill>
            </a:endParaRPr>
          </a:p>
        </p:txBody>
      </p:sp>
      <p:sp>
        <p:nvSpPr>
          <p:cNvPr id="15" name="Скругленная прямоугольная выноска 14"/>
          <p:cNvSpPr/>
          <p:nvPr/>
        </p:nvSpPr>
        <p:spPr>
          <a:xfrm>
            <a:off x="6012160" y="3446319"/>
            <a:ext cx="2520280" cy="447163"/>
          </a:xfrm>
          <a:prstGeom prst="wedgeRoundRectCallout">
            <a:avLst>
              <a:gd name="adj1" fmla="val -20833"/>
              <a:gd name="adj2" fmla="val 89969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 smtClean="0">
                <a:solidFill>
                  <a:srgbClr val="006600"/>
                </a:solidFill>
              </a:rPr>
              <a:t>Поміркуй ще!</a:t>
            </a:r>
            <a:endParaRPr lang="ru-RU" b="1" dirty="0">
              <a:solidFill>
                <a:srgbClr val="006600"/>
              </a:solidFill>
            </a:endParaRPr>
          </a:p>
        </p:txBody>
      </p:sp>
      <p:sp>
        <p:nvSpPr>
          <p:cNvPr id="16" name="Скругленная прямоугольная выноска 15"/>
          <p:cNvSpPr/>
          <p:nvPr/>
        </p:nvSpPr>
        <p:spPr>
          <a:xfrm>
            <a:off x="6012159" y="4538622"/>
            <a:ext cx="2464919" cy="447163"/>
          </a:xfrm>
          <a:prstGeom prst="wedgeRoundRectCallout">
            <a:avLst>
              <a:gd name="adj1" fmla="val -20833"/>
              <a:gd name="adj2" fmla="val 89969"/>
              <a:gd name="adj3" fmla="val 1666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 smtClean="0"/>
              <a:t>Молодець!</a:t>
            </a:r>
            <a:endParaRPr lang="ru-RU" b="1" dirty="0"/>
          </a:p>
        </p:txBody>
      </p:sp>
      <p:sp>
        <p:nvSpPr>
          <p:cNvPr id="17" name="Скругленная прямоугольная выноска 16"/>
          <p:cNvSpPr/>
          <p:nvPr/>
        </p:nvSpPr>
        <p:spPr>
          <a:xfrm>
            <a:off x="6012160" y="2306992"/>
            <a:ext cx="2736304" cy="447163"/>
          </a:xfrm>
          <a:prstGeom prst="wedgeRoundRectCallout">
            <a:avLst>
              <a:gd name="adj1" fmla="val -20833"/>
              <a:gd name="adj2" fmla="val 89969"/>
              <a:gd name="adj3" fmla="val 1666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b="1" dirty="0" smtClean="0">
                <a:solidFill>
                  <a:srgbClr val="006600"/>
                </a:solidFill>
              </a:rPr>
              <a:t>Поміркуй ще!</a:t>
            </a:r>
            <a:endParaRPr lang="ru-RU" b="1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31391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Блок-схема: процесс 5"/>
          <p:cNvSpPr/>
          <p:nvPr/>
        </p:nvSpPr>
        <p:spPr bwMode="auto">
          <a:xfrm>
            <a:off x="357188" y="928688"/>
            <a:ext cx="8429625" cy="5786437"/>
          </a:xfrm>
          <a:prstGeom prst="flowChartProces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l">
              <a:defRPr/>
            </a:pPr>
            <a:endParaRPr lang="uk-UA" dirty="0">
              <a:solidFill>
                <a:schemeClr val="tx1"/>
              </a:solidFill>
              <a:latin typeface="Arial" charset="0"/>
            </a:endParaRPr>
          </a:p>
          <a:p>
            <a:pPr algn="just">
              <a:defRPr/>
            </a:pPr>
            <a:r>
              <a:rPr lang="uk-UA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Вітер з гаєм розмовляє шепче з осокою    пливе човен по Дунаю один за водою Літа орел літа сизий попід небесами гуля Максим гуля батько степами – лісами У неділю </a:t>
            </a:r>
            <a:r>
              <a:rPr lang="uk-UA" sz="3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вранці–рано</a:t>
            </a:r>
            <a:r>
              <a:rPr lang="uk-UA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поле крилося туманом у тумані на могилі як тополя похилилась молодиця </a:t>
            </a:r>
            <a:r>
              <a:rPr lang="uk-UA" sz="3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молодая</a:t>
            </a:r>
            <a:r>
              <a:rPr lang="uk-UA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Ген стогне завірюха котить верне полем стоїть Катря серед поля дала сльозам волю У гаю  </a:t>
            </a:r>
            <a:r>
              <a:rPr lang="uk-UA" sz="3200" dirty="0" err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гаю</a:t>
            </a:r>
            <a:r>
              <a:rPr lang="uk-UA" sz="3200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 вітру не має місяць високо зіроньки сяють</a:t>
            </a:r>
          </a:p>
          <a:p>
            <a:pPr algn="r">
              <a:defRPr/>
            </a:pPr>
            <a:r>
              <a:rPr lang="uk-UA" sz="3200" i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(З тв. Т.Шевченка) </a:t>
            </a:r>
            <a:endParaRPr lang="ru-RU" sz="3200" i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7224" y="71414"/>
            <a:ext cx="73893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uk-UA" sz="4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Пунктуаційний практикум</a:t>
            </a:r>
            <a:endParaRPr lang="ru-RU" sz="4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143750" y="1143000"/>
            <a:ext cx="2873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endParaRPr lang="ru-RU" sz="320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286250" y="1143000"/>
            <a:ext cx="2873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endParaRPr lang="ru-RU" sz="320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929313" y="1643063"/>
            <a:ext cx="298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</a:rPr>
              <a:t>.</a:t>
            </a:r>
            <a:endParaRPr lang="ru-RU" sz="320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786688" y="1643063"/>
            <a:ext cx="298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143375" y="2143125"/>
            <a:ext cx="298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6467475" y="2147888"/>
            <a:ext cx="2873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3317875" y="3143250"/>
            <a:ext cx="2984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476625" y="2625725"/>
            <a:ext cx="2873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929188" y="3143250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702425" y="3106738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8572500" y="3143250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184900" y="3582988"/>
            <a:ext cx="287338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7088188" y="3582988"/>
            <a:ext cx="38893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857375" y="4071938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3286125" y="4071938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929313" y="4071938"/>
            <a:ext cx="298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214563" y="4572000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5572125" y="4572000"/>
            <a:ext cx="2873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715125" y="4572000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422400" y="5059363"/>
            <a:ext cx="298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929063" y="5072063"/>
            <a:ext cx="3905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15125" y="5035550"/>
            <a:ext cx="2873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32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ru-RU" sz="32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 nodeType="clickPar">
                      <p:stCondLst>
                        <p:cond delay="indefinite"/>
                      </p:stCondLst>
                      <p:childTnLst>
                        <p:par>
                          <p:cTn id="2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 nodeType="clickPar">
                      <p:stCondLst>
                        <p:cond delay="indefinite"/>
                      </p:stCondLst>
                      <p:childTnLst>
                        <p:par>
                          <p:cTn id="2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 nodeType="clickPar">
                      <p:stCondLst>
                        <p:cond delay="indefinite"/>
                      </p:stCondLst>
                      <p:childTnLst>
                        <p:par>
                          <p:cTn id="2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 nodeType="clickPar">
                      <p:stCondLst>
                        <p:cond delay="indefinite"/>
                      </p:stCondLst>
                      <p:childTnLst>
                        <p:par>
                          <p:cTn id="2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 nodeType="clickPar">
                      <p:stCondLst>
                        <p:cond delay="indefinite"/>
                      </p:stCondLst>
                      <p:childTnLst>
                        <p:par>
                          <p:cTn id="2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 nodeType="clickPar">
                      <p:stCondLst>
                        <p:cond delay="indefinite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 nodeType="clickPar">
                      <p:stCondLst>
                        <p:cond delay="indefinite"/>
                      </p:stCondLst>
                      <p:childTnLst>
                        <p:par>
                          <p:cTn id="3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 nodeType="clickPar">
                      <p:stCondLst>
                        <p:cond delay="indefinite"/>
                      </p:stCondLst>
                      <p:childTnLst>
                        <p:par>
                          <p:cTn id="3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 nodeType="clickPar">
                      <p:stCondLst>
                        <p:cond delay="indefinite"/>
                      </p:stCondLst>
                      <p:childTnLst>
                        <p:par>
                          <p:cTn id="3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 nodeType="clickPar">
                      <p:stCondLst>
                        <p:cond delay="indefinite"/>
                      </p:stCondLst>
                      <p:childTnLst>
                        <p:par>
                          <p:cTn id="3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91880" y="704088"/>
            <a:ext cx="5194920" cy="5533224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491880" y="692696"/>
            <a:ext cx="5194920" cy="563190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kern="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uk-UA" sz="3200" b="1" kern="0" dirty="0" smtClean="0">
                <a:solidFill>
                  <a:srgbClr val="FFFF00"/>
                </a:solidFill>
              </a:rPr>
              <a:t>Основні ознаки безсполучникового складного речення;</a:t>
            </a:r>
          </a:p>
          <a:p>
            <a:pPr>
              <a:defRPr/>
            </a:pPr>
            <a:r>
              <a:rPr lang="uk-UA" sz="3200" b="1" dirty="0" smtClean="0">
                <a:solidFill>
                  <a:srgbClr val="FFFF00"/>
                </a:solidFill>
              </a:rPr>
              <a:t>Смислові відношення між простими реченнями у </a:t>
            </a:r>
            <a:r>
              <a:rPr lang="uk-UA" sz="3200" b="1" dirty="0" smtClean="0">
                <a:solidFill>
                  <a:srgbClr val="000099"/>
                </a:solidFill>
              </a:rPr>
              <a:t>безсполучниковому складному реченні;</a:t>
            </a:r>
          </a:p>
          <a:p>
            <a:pPr>
              <a:defRPr/>
            </a:pPr>
            <a:r>
              <a:rPr lang="uk-UA" sz="3200" b="1" dirty="0" smtClean="0">
                <a:solidFill>
                  <a:srgbClr val="000099"/>
                </a:solidFill>
              </a:rPr>
              <a:t>Кома, крапка з комою в складному безсполучниковому реченні;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1188" y="1052513"/>
            <a:ext cx="1439862" cy="4897437"/>
          </a:xfrm>
          <a:prstGeom prst="rect">
            <a:avLst/>
          </a:prstGeom>
          <a:noFill/>
          <a:ln w="76200" cmpd="tri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З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Н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А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Т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И</a:t>
            </a:r>
            <a:endParaRPr lang="ru-RU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2051050" y="1052513"/>
            <a:ext cx="1441450" cy="2016125"/>
          </a:xfrm>
          <a:prstGeom prst="line">
            <a:avLst/>
          </a:prstGeom>
          <a:noFill/>
          <a:ln w="76200" cmpd="tri">
            <a:solidFill>
              <a:srgbClr val="00008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51050" y="3429000"/>
            <a:ext cx="1368425" cy="1512888"/>
          </a:xfrm>
          <a:prstGeom prst="line">
            <a:avLst/>
          </a:prstGeom>
          <a:noFill/>
          <a:ln w="76200" cmpd="tri">
            <a:solidFill>
              <a:srgbClr val="00008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ru-RU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3635896" y="2564904"/>
            <a:ext cx="720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28600"/>
            <a:ext cx="8561388" cy="6440488"/>
          </a:xfrm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uk-UA" sz="2800" b="1" dirty="0" smtClean="0">
                <a:solidFill>
                  <a:srgbClr val="00B050"/>
                </a:solidFill>
                <a:latin typeface="Times New Roman" pitchFamily="18" charset="0"/>
              </a:rPr>
              <a:t>  </a:t>
            </a:r>
            <a:r>
              <a:rPr lang="uk-UA" sz="3200" b="1" dirty="0" smtClean="0">
                <a:solidFill>
                  <a:srgbClr val="FF0000"/>
                </a:solidFill>
                <a:latin typeface="Times New Roman" pitchFamily="18" charset="0"/>
              </a:rPr>
              <a:t>Домашнє завдання.</a:t>
            </a:r>
            <a:r>
              <a:rPr lang="uk-UA" sz="3200" b="1" i="1" dirty="0" smtClean="0">
                <a:solidFill>
                  <a:srgbClr val="00B050"/>
                </a:solidFill>
                <a:latin typeface="Times New Roman" pitchFamily="18" charset="0"/>
              </a:rPr>
              <a:t/>
            </a:r>
            <a:br>
              <a:rPr lang="uk-UA" sz="3200" b="1" i="1" dirty="0" smtClean="0">
                <a:solidFill>
                  <a:srgbClr val="00B050"/>
                </a:solidFill>
                <a:latin typeface="Times New Roman" pitchFamily="18" charset="0"/>
              </a:rPr>
            </a:br>
            <a:r>
              <a:rPr lang="uk-UA" sz="1600" b="1" i="1" dirty="0" smtClean="0">
                <a:solidFill>
                  <a:srgbClr val="00B050"/>
                </a:solidFill>
                <a:latin typeface="Times New Roman" pitchFamily="18" charset="0"/>
              </a:rPr>
              <a:t/>
            </a:r>
            <a:br>
              <a:rPr lang="uk-UA" sz="1600" b="1" i="1" dirty="0" smtClean="0">
                <a:solidFill>
                  <a:srgbClr val="00B050"/>
                </a:solidFill>
                <a:latin typeface="Times New Roman" pitchFamily="18" charset="0"/>
              </a:rPr>
            </a:br>
            <a:r>
              <a:rPr lang="uk-UA" sz="3200" b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Складіть речення за схемами:</a:t>
            </a:r>
            <a: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/>
            </a:r>
            <a:b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</a:br>
            <a:r>
              <a:rPr lang="ru-RU" sz="3200" dirty="0" smtClean="0">
                <a:solidFill>
                  <a:srgbClr val="FF0000"/>
                </a:solidFill>
                <a:latin typeface="Times New Roman" pitchFamily="18" charset="0"/>
              </a:rPr>
              <a:t>А)</a:t>
            </a:r>
            <a: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[ ] ; [ ];</a:t>
            </a:r>
            <a:b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</a:br>
            <a: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Б) [ ] , </a:t>
            </a:r>
            <a:r>
              <a:rPr lang="ru-RU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[ ]</a:t>
            </a:r>
            <a: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,  </a:t>
            </a:r>
            <a:r>
              <a:rPr lang="uk-UA" sz="3200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об’</a:t>
            </a:r>
            <a:r>
              <a:rPr lang="ru-RU" sz="3200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єднавши</a:t>
            </a:r>
            <a:r>
              <a:rPr lang="ru-RU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 </a:t>
            </a:r>
            <a:r>
              <a:rPr lang="ru-RU" sz="3200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їх</a:t>
            </a:r>
            <a:r>
              <a:rPr lang="ru-RU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 </a:t>
            </a:r>
            <a:r>
              <a:rPr lang="ru-RU" sz="3200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однією</a:t>
            </a:r>
            <a:r>
              <a:rPr lang="ru-RU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 темою</a:t>
            </a:r>
            <a:r>
              <a:rPr lang="uk-UA" sz="3200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.</a:t>
            </a:r>
            <a:r>
              <a:rPr lang="uk-UA" sz="3200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/>
            </a:r>
            <a:br>
              <a:rPr lang="uk-UA" sz="3200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</a:br>
            <a:r>
              <a:rPr lang="uk-UA" sz="3200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/>
            </a:r>
            <a:br>
              <a:rPr lang="uk-UA" sz="3200" b="1" i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</a:br>
            <a:r>
              <a:rPr lang="uk-UA" sz="3200" b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Випишіть </a:t>
            </a:r>
            <a:r>
              <a:rPr lang="uk-UA" sz="3200" b="1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п’</a:t>
            </a:r>
            <a:r>
              <a:rPr lang="ru-RU" sz="3200" b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ять </a:t>
            </a:r>
            <a:r>
              <a:rPr lang="ru-RU" sz="3200" b="1" dirty="0" err="1" smtClean="0">
                <a:solidFill>
                  <a:srgbClr val="FF0000"/>
                </a:solidFill>
                <a:effectLst/>
                <a:latin typeface="Times New Roman" pitchFamily="18" charset="0"/>
              </a:rPr>
              <a:t>прислів’їв</a:t>
            </a:r>
            <a:r>
              <a:rPr lang="uk-UA" sz="3200" b="1" dirty="0" smtClean="0">
                <a:solidFill>
                  <a:srgbClr val="FF0000"/>
                </a:solidFill>
                <a:effectLst/>
                <a:latin typeface="Times New Roman" pitchFamily="18" charset="0"/>
              </a:rPr>
              <a:t>, виражених безсполучниковими складними реченнями</a:t>
            </a:r>
            <a:r>
              <a:rPr lang="uk-UA" sz="3200" b="1" dirty="0" smtClean="0">
                <a:solidFill>
                  <a:srgbClr val="00B050"/>
                </a:solidFill>
                <a:effectLst/>
                <a:latin typeface="Times New Roman" pitchFamily="18" charset="0"/>
              </a:rPr>
              <a:t>.</a:t>
            </a:r>
            <a:endParaRPr lang="ru-RU" sz="3200" b="1" dirty="0" smtClean="0">
              <a:solidFill>
                <a:srgbClr val="00B050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Student\Desktop\4391489-abd71ffaf7bb8c26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" y="0"/>
            <a:ext cx="9143998" cy="6857999"/>
          </a:xfrm>
          <a:prstGeom prst="rect">
            <a:avLst/>
          </a:prstGeom>
          <a:noFill/>
        </p:spPr>
      </p:pic>
      <p:pic>
        <p:nvPicPr>
          <p:cNvPr id="12291" name="Picture 3" descr="C:\Users\Student\Desktop\gif_330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764704"/>
            <a:ext cx="2736304" cy="4608512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971600" y="1556793"/>
            <a:ext cx="5886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                        </a:t>
            </a:r>
          </a:p>
          <a:p>
            <a:endParaRPr lang="ru-RU" sz="2800" dirty="0" smtClean="0"/>
          </a:p>
          <a:p>
            <a:endParaRPr lang="ru-RU" sz="2800" dirty="0" smtClean="0"/>
          </a:p>
          <a:p>
            <a:endParaRPr lang="ru-RU" sz="2800" dirty="0" smtClean="0"/>
          </a:p>
          <a:p>
            <a:r>
              <a:rPr lang="ru-RU" sz="2800" dirty="0" smtClean="0"/>
              <a:t/>
            </a:r>
            <a:br>
              <a:rPr lang="ru-RU" sz="2800" dirty="0" smtClean="0"/>
            </a:br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56289" y="1484784"/>
            <a:ext cx="5699887" cy="936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       </a:t>
            </a:r>
            <a:endParaRPr lang="ru-R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47665" y="1556792"/>
            <a:ext cx="37965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На </a:t>
            </a:r>
            <a:r>
              <a:rPr lang="ru-RU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уроці</a:t>
            </a:r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я...</a:t>
            </a:r>
            <a:endParaRPr lang="ru-RU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83568" y="2492896"/>
            <a:ext cx="496855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 </a:t>
            </a:r>
            <a:r>
              <a:rPr lang="ru-RU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дізнався</a:t>
            </a:r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...</a:t>
            </a:r>
            <a:endParaRPr lang="ru-RU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55576" y="2967335"/>
            <a:ext cx="453650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 - </a:t>
            </a:r>
            <a:r>
              <a:rPr lang="ru-RU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зрозумів</a:t>
            </a:r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...</a:t>
            </a:r>
            <a:endParaRPr lang="ru-RU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55575" y="3844945"/>
            <a:ext cx="496855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 </a:t>
            </a:r>
            <a:r>
              <a:rPr lang="ru-RU" sz="48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навчився</a:t>
            </a:r>
            <a:r>
              <a:rPr lang="ru-RU" sz="4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...</a:t>
            </a:r>
            <a:endParaRPr lang="ru-RU" sz="4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dissolve/>
    <p:sndAc>
      <p:stSnd>
        <p:snd r:embed="rId3" name="chimes.wav"/>
      </p:stSnd>
    </p:sndAc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Admin\Мои документы\Мои рисунки\предлог урок\e2b4d9581651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0438" y="2887663"/>
            <a:ext cx="1928812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3" y="2714625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75" y="4929188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0" y="4929188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13" y="28575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/>
          <p:cNvSpPr/>
          <p:nvPr/>
        </p:nvSpPr>
        <p:spPr>
          <a:xfrm>
            <a:off x="714348" y="285728"/>
            <a:ext cx="7786742" cy="1107996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66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</a:rPr>
              <a:t>Зарядка для очей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Admin\Мои документы\Мои рисунки\предлог урок\e2b4d9581651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714375"/>
            <a:ext cx="2120900" cy="182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500688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25" y="0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15250" y="5357813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4" descr="C:\Documents and Settings\Admin\Мои документы\Мои рисунки\Организатор клипов (Microsoft)\j043687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214313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0.81198 -7.40741E-7 L 0.81198 0.7206 L -4.44444E-6 0.7206 L -4.44444E-6 -7.40741E-7 Z " pathEditMode="relative" rAng="0" ptsTypes="FFFFF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" y="3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0.81198 -7.40741E-7 L 0.81198 0.7206 L -4.44444E-6 0.7206 L -4.44444E-6 -7.40741E-7 Z " pathEditMode="relative" rAng="0" ptsTypes="FFFFF">
                                      <p:cBhvr>
                                        <p:cTn id="9" dur="5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" y="3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8.09249E-7 L -2.22222E-6 0.72069 L 0.81111 -8.09249E-7 L -2.22222E-6 -8.09249E-7 Z " pathEditMode="relative" rAng="0" ptsTypes="FFFF">
                                      <p:cBhvr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" y="3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" presetID="4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931 -0.13318 C 0.35209 -0.2874 0.5981 -0.23561 0.69931 -0.01087 C 0.80035 0.20139 0.74011 0.50474 0.54358 0.6548 C 0.36476 0.79885 0.1349 0.77041 0.04254 0.56994 C -0.03923 0.38544 0.00591 0.12601 0.17431 -0.00555 C 0.32761 -0.1267 0.5231 -0.10543 0.60296 0.06312 C 0.67466 0.22035 0.63664 0.43931 0.49514 0.54844 C 0.36823 0.64717 0.20417 0.63584 0.14271 0.49364 C 0.08247 0.36763 0.10938 0.19191 0.22344 0.10104 C 0.32657 0.02289 0.45712 0.02636 0.50608 0.13757 C 0.55122 0.23422 0.53334 0.37318 0.44671 0.44116 C 0.37119 0.50012 0.27674 0.49827 0.23855 0.41919 C 0.20625 0.35399 0.2125 0.25711 0.2724 0.21179 C 0.32049 0.17202 0.38369 0.1637 0.40955 0.21156 C 0.4257 0.25341 0.42917 0.30382 0.3981 0.33364 C 0.37691 0.35214 0.35244 0.36 0.33594 0.34497 C 0.32848 0.33757 0.32587 0.33018 0.325 0.31746 " pathEditMode="relative" rAng="3784054" ptsTypes="fffffffffffffffff">
                                      <p:cBhvr>
                                        <p:cTn id="15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" y="3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0"/>
                            </p:stCondLst>
                            <p:childTnLst>
                              <p:par>
                                <p:cTn id="17" presetID="4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5 0.37338 C -0.01475 0.12685 0.14358 -0.08657 0.35608 -0.10093 C 0.55903 -0.11944 0.74896 0.0456 0.76164 0.28519 C 0.77761 0.50556 0.64428 0.71181 0.454 0.72639 C 0.28004 0.7375 0.11494 0.60116 0.10244 0.3956 C 0.08976 0.20787 0.20087 0.03102 0.36216 0.01644 C 0.51112 0.00556 0.65105 0.11968 0.66025 0.29236 C 0.66962 0.44676 0.58108 0.59745 0.44792 0.60509 C 0.32744 0.61597 0.21355 0.52778 0.20365 0.38796 C 0.19757 0.26273 0.26407 0.14167 0.36875 0.13449 C 0.46059 0.12685 0.55244 0.19329 0.55903 0.29977 C 0.56511 0.3919 0.51789 0.48009 0.44132 0.4875 C 0.37796 0.49445 0.31146 0.4544 0.30816 0.38079 C 0.30209 0.32153 0.32744 0.25903 0.37466 0.25185 C 0.4132 0.25185 0.45122 0.26667 0.4573 0.30671 C 0.46059 0.3331 0.454 0.35857 0.43525 0.36945 C 0.42587 0.37338 0.41928 0.37338 0.4099 0.36945 " pathEditMode="relative" rAng="0" ptsTypes="fffffffffffffffff">
                                      <p:cBhvr>
                                        <p:cTn id="18" dur="5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" y="-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esktop\Новая папка\моя папка\Camera\20130430_14094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220000">
            <a:off x="3315370" y="746262"/>
            <a:ext cx="6177280" cy="4632960"/>
          </a:xfrm>
          <a:prstGeom prst="rect">
            <a:avLst/>
          </a:prstGeom>
          <a:noFill/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7158" y="785794"/>
            <a:ext cx="3571900" cy="3357586"/>
          </a:xfrm>
        </p:spPr>
        <p:txBody>
          <a:bodyPr>
            <a:normAutofit/>
          </a:bodyPr>
          <a:lstStyle/>
          <a:p>
            <a:pPr algn="ctr"/>
            <a:r>
              <a:rPr lang="uk-UA" dirty="0" smtClean="0">
                <a:solidFill>
                  <a:srgbClr val="0000FF"/>
                </a:solidFill>
              </a:rPr>
              <a:t>Автор презентації -</a:t>
            </a:r>
            <a:r>
              <a:rPr lang="ru-RU" dirty="0" smtClean="0">
                <a:solidFill>
                  <a:srgbClr val="0000FF"/>
                </a:solidFill>
              </a:rPr>
              <a:t/>
            </a:r>
            <a:br>
              <a:rPr lang="ru-RU" dirty="0" smtClean="0">
                <a:solidFill>
                  <a:srgbClr val="0000FF"/>
                </a:solidFill>
              </a:rPr>
            </a:br>
            <a:r>
              <a:rPr lang="uk-UA" dirty="0" smtClean="0">
                <a:solidFill>
                  <a:srgbClr val="0000FF"/>
                </a:solidFill>
              </a:rPr>
              <a:t>Федченко Оксана В'ячеславівна,</a:t>
            </a:r>
            <a:r>
              <a:rPr lang="ru-RU" dirty="0" smtClean="0">
                <a:solidFill>
                  <a:srgbClr val="0000FF"/>
                </a:solidFill>
              </a:rPr>
              <a:t/>
            </a:r>
            <a:br>
              <a:rPr lang="ru-RU" dirty="0" smtClean="0">
                <a:solidFill>
                  <a:srgbClr val="0000FF"/>
                </a:solidFill>
              </a:rPr>
            </a:br>
            <a:r>
              <a:rPr lang="uk-UA" dirty="0" smtClean="0">
                <a:solidFill>
                  <a:srgbClr val="0000FF"/>
                </a:solidFill>
              </a:rPr>
              <a:t>учитель української мови та літератури </a:t>
            </a:r>
            <a:r>
              <a:rPr lang="ru-RU" dirty="0" smtClean="0">
                <a:solidFill>
                  <a:srgbClr val="0000FF"/>
                </a:solidFill>
              </a:rPr>
              <a:t/>
            </a:r>
            <a:br>
              <a:rPr lang="ru-RU" dirty="0" smtClean="0">
                <a:solidFill>
                  <a:srgbClr val="0000FF"/>
                </a:solidFill>
              </a:rPr>
            </a:br>
            <a:r>
              <a:rPr lang="uk-UA" dirty="0" smtClean="0">
                <a:solidFill>
                  <a:srgbClr val="0000FF"/>
                </a:solidFill>
              </a:rPr>
              <a:t>Київського військового ліцею імені Івана Богуна Печерського району </a:t>
            </a:r>
            <a:r>
              <a:rPr lang="uk-UA" dirty="0" smtClean="0">
                <a:solidFill>
                  <a:srgbClr val="0000FF"/>
                </a:solidFill>
              </a:rPr>
              <a:t/>
            </a:r>
            <a:br>
              <a:rPr lang="uk-UA" dirty="0" smtClean="0">
                <a:solidFill>
                  <a:srgbClr val="0000FF"/>
                </a:solidFill>
              </a:rPr>
            </a:br>
            <a:r>
              <a:rPr lang="uk-UA" dirty="0" smtClean="0">
                <a:solidFill>
                  <a:srgbClr val="0000FF"/>
                </a:solidFill>
              </a:rPr>
              <a:t>міста Києва </a:t>
            </a:r>
            <a:endParaRPr lang="ru-RU" dirty="0" smtClean="0">
              <a:solidFill>
                <a:srgbClr val="0000FF"/>
              </a:solidFill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14971" cy="6821714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endParaRPr lang="ru-RU" sz="2400" b="1" dirty="0">
              <a:solidFill>
                <a:srgbClr val="000099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643306" y="714356"/>
            <a:ext cx="5043494" cy="5610244"/>
          </a:xfrm>
        </p:spPr>
        <p:txBody>
          <a:bodyPr>
            <a:normAutofit/>
          </a:bodyPr>
          <a:lstStyle/>
          <a:p>
            <a:endParaRPr lang="uk-UA" sz="2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uk-UA" sz="2800" b="1" dirty="0" smtClean="0">
                <a:solidFill>
                  <a:srgbClr val="FFFF00"/>
                </a:solidFill>
              </a:rPr>
              <a:t>будувати схеми речень;</a:t>
            </a:r>
            <a:br>
              <a:rPr lang="uk-UA" sz="2800" b="1" dirty="0" smtClean="0">
                <a:solidFill>
                  <a:srgbClr val="FFFF00"/>
                </a:solidFill>
              </a:rPr>
            </a:br>
            <a:r>
              <a:rPr lang="uk-UA" sz="2800" b="1" dirty="0" smtClean="0">
                <a:solidFill>
                  <a:srgbClr val="FFFF00"/>
                </a:solidFill>
              </a:rPr>
              <a:t/>
            </a:r>
            <a:br>
              <a:rPr lang="uk-UA" sz="2800" b="1" dirty="0" smtClean="0">
                <a:solidFill>
                  <a:srgbClr val="FFFF00"/>
                </a:solidFill>
              </a:rPr>
            </a:br>
            <a:r>
              <a:rPr lang="uk-UA" sz="2800" b="1" dirty="0" smtClean="0">
                <a:solidFill>
                  <a:srgbClr val="FFFF00"/>
                </a:solidFill>
              </a:rPr>
              <a:t>обґрунтовувати вживання розділових знаків у цих реченнях;</a:t>
            </a:r>
            <a:r>
              <a:rPr lang="uk-UA" sz="2800" b="1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uk-UA" sz="28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uk-UA" sz="2800" b="1" dirty="0" smtClean="0">
                <a:solidFill>
                  <a:srgbClr val="07077F"/>
                </a:solidFill>
              </a:rPr>
              <a:t>правильно розставляти в них розділові знаки;</a:t>
            </a:r>
            <a:br>
              <a:rPr lang="uk-UA" sz="2800" b="1" dirty="0" smtClean="0">
                <a:solidFill>
                  <a:srgbClr val="07077F"/>
                </a:solidFill>
              </a:rPr>
            </a:br>
            <a:r>
              <a:rPr lang="uk-UA" sz="2800" b="1" dirty="0" smtClean="0">
                <a:solidFill>
                  <a:srgbClr val="07077F"/>
                </a:solidFill>
              </a:rPr>
              <a:t/>
            </a:r>
            <a:br>
              <a:rPr lang="uk-UA" sz="2800" b="1" dirty="0" smtClean="0">
                <a:solidFill>
                  <a:srgbClr val="07077F"/>
                </a:solidFill>
              </a:rPr>
            </a:br>
            <a:r>
              <a:rPr lang="uk-UA" sz="2800" b="1" dirty="0" smtClean="0">
                <a:solidFill>
                  <a:srgbClr val="07077F"/>
                </a:solidFill>
              </a:rPr>
              <a:t>використовувати складні безсполучникові  речення у мовленні.</a:t>
            </a:r>
            <a:endParaRPr lang="ru-RU" dirty="0">
              <a:solidFill>
                <a:srgbClr val="07077F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11188" y="836712"/>
            <a:ext cx="1439862" cy="5472608"/>
          </a:xfrm>
          <a:prstGeom prst="rect">
            <a:avLst/>
          </a:prstGeom>
          <a:noFill/>
          <a:ln w="76200" cmpd="tri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У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М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І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Т</a:t>
            </a:r>
          </a:p>
          <a:p>
            <a:pPr algn="ctr"/>
            <a:r>
              <a:rPr lang="uk-UA" sz="6000" b="1" dirty="0">
                <a:solidFill>
                  <a:schemeClr val="accent1">
                    <a:lumMod val="50000"/>
                  </a:schemeClr>
                </a:solidFill>
              </a:rPr>
              <a:t>И</a:t>
            </a:r>
            <a:endParaRPr lang="ru-RU" sz="6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123728" y="1628800"/>
            <a:ext cx="1656184" cy="2160240"/>
          </a:xfrm>
          <a:prstGeom prst="line">
            <a:avLst/>
          </a:prstGeom>
          <a:noFill/>
          <a:ln w="76200" cmpd="tri">
            <a:solidFill>
              <a:srgbClr val="00008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051720" y="3933056"/>
            <a:ext cx="2016224" cy="1080120"/>
          </a:xfrm>
          <a:prstGeom prst="line">
            <a:avLst/>
          </a:prstGeom>
          <a:noFill/>
          <a:ln w="76200" cmpd="tri">
            <a:solidFill>
              <a:srgbClr val="00008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 flipV="1">
            <a:off x="2123728" y="2420888"/>
            <a:ext cx="1800200" cy="1423938"/>
          </a:xfrm>
          <a:prstGeom prst="line">
            <a:avLst/>
          </a:prstGeom>
          <a:noFill/>
          <a:ln w="76200" cmpd="tri">
            <a:solidFill>
              <a:srgbClr val="00008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051720" y="3861048"/>
            <a:ext cx="1800200" cy="16339"/>
          </a:xfrm>
          <a:prstGeom prst="line">
            <a:avLst/>
          </a:prstGeom>
          <a:noFill/>
          <a:ln w="76200" cmpd="tri">
            <a:solidFill>
              <a:srgbClr val="000080"/>
            </a:solidFill>
            <a:round/>
            <a:headEnd/>
            <a:tailEnd type="stealth" w="med" len="med"/>
          </a:ln>
          <a:effectLst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ПОРІВНЯЙТЕ РЕЧЕННЯ:</a:t>
            </a:r>
            <a:endParaRPr lang="ru-RU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3600" b="1" i="1" dirty="0" err="1"/>
              <a:t>Душі</a:t>
            </a:r>
            <a:r>
              <a:rPr lang="ru-RU" sz="3600" b="1" i="1" dirty="0"/>
              <a:t> </a:t>
            </a:r>
            <a:r>
              <a:rPr lang="ru-RU" sz="3600" b="1" i="1" dirty="0" err="1"/>
              <a:t>здається</a:t>
            </a:r>
            <a:r>
              <a:rPr lang="ru-RU" sz="3600" b="1" i="1" dirty="0"/>
              <a:t>, що вона могла б все </a:t>
            </a:r>
            <a:r>
              <a:rPr lang="ru-RU" sz="3600" b="1" i="1" dirty="0" err="1"/>
              <a:t>відтворити</a:t>
            </a:r>
            <a:r>
              <a:rPr lang="ru-RU" sz="3600" b="1" i="1" dirty="0"/>
              <a:t> в ясному </a:t>
            </a:r>
            <a:r>
              <a:rPr lang="ru-RU" sz="3600" b="1" i="1" dirty="0" err="1"/>
              <a:t>свічаді</a:t>
            </a:r>
            <a:r>
              <a:rPr lang="ru-RU" sz="3600" b="1" i="1" dirty="0"/>
              <a:t>. (</a:t>
            </a:r>
            <a:r>
              <a:rPr lang="ru-RU" sz="3600" b="1" i="1" dirty="0" err="1"/>
              <a:t>М.Рильський</a:t>
            </a:r>
            <a:r>
              <a:rPr lang="ru-RU" sz="3600" b="1" i="1" dirty="0"/>
              <a:t>.)</a:t>
            </a:r>
            <a:r>
              <a:rPr lang="ru-RU" sz="3600" i="1" dirty="0"/>
              <a:t> </a:t>
            </a:r>
          </a:p>
          <a:p>
            <a:pPr>
              <a:lnSpc>
                <a:spcPct val="90000"/>
              </a:lnSpc>
            </a:pPr>
            <a:r>
              <a:rPr lang="ru-RU" sz="3600" b="1" i="1" dirty="0" err="1"/>
              <a:t>Очі</a:t>
            </a:r>
            <a:r>
              <a:rPr lang="ru-RU" sz="3600" b="1" i="1" dirty="0"/>
              <a:t> без </a:t>
            </a:r>
            <a:r>
              <a:rPr lang="ru-RU" sz="3600" b="1" i="1" dirty="0" err="1"/>
              <a:t>душі</a:t>
            </a:r>
            <a:r>
              <a:rPr lang="ru-RU" sz="3600" b="1" i="1" dirty="0"/>
              <a:t> </a:t>
            </a:r>
            <a:r>
              <a:rPr lang="ru-RU" sz="3600" b="1" i="1" dirty="0" err="1"/>
              <a:t>сліпі</a:t>
            </a:r>
            <a:r>
              <a:rPr lang="ru-RU" sz="3600" b="1" i="1" dirty="0"/>
              <a:t>, </a:t>
            </a:r>
            <a:r>
              <a:rPr lang="ru-RU" sz="3600" b="1" i="1" dirty="0" err="1"/>
              <a:t>вуха</a:t>
            </a:r>
            <a:r>
              <a:rPr lang="ru-RU" sz="3600" b="1" i="1" dirty="0"/>
              <a:t>  </a:t>
            </a:r>
            <a:r>
              <a:rPr lang="ru-RU" sz="3600" b="1" i="1" dirty="0" err="1"/>
              <a:t>без</a:t>
            </a:r>
            <a:r>
              <a:rPr lang="ru-RU" sz="3600" b="1" i="1" dirty="0"/>
              <a:t> </a:t>
            </a:r>
            <a:r>
              <a:rPr lang="ru-RU" sz="3600" b="1" i="1" dirty="0" err="1"/>
              <a:t>серця</a:t>
            </a:r>
            <a:r>
              <a:rPr lang="ru-RU" sz="3600" b="1" i="1" dirty="0"/>
              <a:t> </a:t>
            </a:r>
            <a:r>
              <a:rPr lang="ru-RU" sz="3600" b="1" i="1" dirty="0" err="1"/>
              <a:t>глухі</a:t>
            </a:r>
            <a:r>
              <a:rPr lang="ru-RU" sz="3600" b="1" i="1" dirty="0"/>
              <a:t>. (</a:t>
            </a:r>
            <a:r>
              <a:rPr lang="ru-RU" sz="3600" b="1" i="1" dirty="0" err="1"/>
              <a:t>Нар.творч</a:t>
            </a:r>
            <a:r>
              <a:rPr lang="ru-RU" sz="3600" b="1" i="1" dirty="0"/>
              <a:t>.)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uk-UA" sz="3600" i="1" dirty="0">
                <a:solidFill>
                  <a:srgbClr val="00B0F0"/>
                </a:solidFill>
              </a:rPr>
              <a:t>Зробіть висновок про засоби </a:t>
            </a:r>
            <a:r>
              <a:rPr lang="uk-UA" sz="3600" i="1" dirty="0" err="1">
                <a:solidFill>
                  <a:srgbClr val="00B0F0"/>
                </a:solidFill>
              </a:rPr>
              <a:t>зв</a:t>
            </a:r>
            <a:r>
              <a:rPr lang="en-US" sz="3600" i="1" dirty="0">
                <a:solidFill>
                  <a:srgbClr val="00B0F0"/>
                </a:solidFill>
              </a:rPr>
              <a:t>’</a:t>
            </a:r>
            <a:r>
              <a:rPr lang="uk-UA" sz="3600" i="1" dirty="0" err="1">
                <a:solidFill>
                  <a:srgbClr val="00B0F0"/>
                </a:solidFill>
              </a:rPr>
              <a:t>язку</a:t>
            </a:r>
            <a:r>
              <a:rPr lang="uk-UA" sz="3600" i="1" dirty="0">
                <a:solidFill>
                  <a:srgbClr val="00B0F0"/>
                </a:solidFill>
              </a:rPr>
              <a:t> між частинами </a:t>
            </a:r>
            <a:endParaRPr lang="ru-RU" sz="3600" i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3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457200" y="642918"/>
          <a:ext cx="8229600" cy="5681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Рисунок 4" descr="65200360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15616" cy="244827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214290"/>
            <a:ext cx="8043890" cy="5857916"/>
          </a:xfrm>
        </p:spPr>
        <p:txBody>
          <a:bodyPr>
            <a:normAutofit/>
          </a:bodyPr>
          <a:lstStyle/>
          <a:p>
            <a:pPr marL="0" indent="715963">
              <a:lnSpc>
                <a:spcPct val="150000"/>
              </a:lnSpc>
              <a:buFont typeface="Wingdings" pitchFamily="2" charset="2"/>
              <a:buNone/>
            </a:pPr>
            <a:r>
              <a:rPr lang="ru-RU" sz="3400" b="1" i="1" u="sng" dirty="0" err="1">
                <a:solidFill>
                  <a:srgbClr val="FFFF00"/>
                </a:solidFill>
                <a:latin typeface="Arial" pitchFamily="34" charset="0"/>
              </a:rPr>
              <a:t>Безсполучникове</a:t>
            </a:r>
            <a:r>
              <a:rPr lang="ru-RU" sz="3400" b="1" i="1" u="sng" dirty="0">
                <a:solidFill>
                  <a:srgbClr val="FFFF00"/>
                </a:solidFill>
                <a:latin typeface="Arial" pitchFamily="34" charset="0"/>
              </a:rPr>
              <a:t> складне </a:t>
            </a:r>
            <a:r>
              <a:rPr lang="ru-RU" sz="3400" b="1" i="1" u="sng" dirty="0" err="1">
                <a:solidFill>
                  <a:srgbClr val="FFFF00"/>
                </a:solidFill>
                <a:latin typeface="Arial" pitchFamily="34" charset="0"/>
              </a:rPr>
              <a:t>речення</a:t>
            </a:r>
            <a:r>
              <a:rPr lang="ru-RU" sz="3400" b="1" i="1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—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це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складне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речення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,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частини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якого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по</a:t>
            </a:r>
            <a:r>
              <a:rPr lang="uk-UA" sz="3400" dirty="0">
                <a:solidFill>
                  <a:srgbClr val="FFFF00"/>
                </a:solidFill>
                <a:latin typeface="Arial" pitchFamily="34" charset="0"/>
              </a:rPr>
              <a:t>є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днуються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в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змістове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ціле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за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змістом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та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інтонаційно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, без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допомоги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сполучників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чи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сполучних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ru-RU" sz="3400" dirty="0" err="1">
                <a:solidFill>
                  <a:srgbClr val="FFFF00"/>
                </a:solidFill>
                <a:latin typeface="Arial" pitchFamily="34" charset="0"/>
              </a:rPr>
              <a:t>слів</a:t>
            </a:r>
            <a:r>
              <a:rPr lang="ru-RU" sz="3400" dirty="0">
                <a:solidFill>
                  <a:srgbClr val="FFFF00"/>
                </a:solidFill>
                <a:latin typeface="Arial" pitchFamily="34" charset="0"/>
              </a:rPr>
              <a:t>.</a:t>
            </a:r>
            <a:endParaRPr lang="ru-RU" sz="3400" i="1" dirty="0">
              <a:solidFill>
                <a:srgbClr val="FFFF00"/>
              </a:solidFill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00034" y="1714488"/>
            <a:ext cx="4038600" cy="4786346"/>
          </a:xfrm>
          <a:noFill/>
          <a:ln w="22225" cap="rnd">
            <a:solidFill>
              <a:srgbClr val="000000"/>
            </a:solidFill>
            <a:prstDash val="sysDot"/>
          </a:ln>
        </p:spPr>
        <p:txBody>
          <a:bodyPr>
            <a:normAutofit lnSpcReduction="10000"/>
          </a:bodyPr>
          <a:lstStyle/>
          <a:p>
            <a:pPr algn="ctr">
              <a:buFont typeface="Wingdings" pitchFamily="2" charset="2"/>
              <a:buNone/>
            </a:pPr>
            <a:r>
              <a:rPr lang="uk-UA" dirty="0">
                <a:solidFill>
                  <a:srgbClr val="07077F"/>
                </a:solidFill>
              </a:rPr>
              <a:t>З ОДНОТИПНИМИ ЧАСТИНАМИ,</a:t>
            </a:r>
          </a:p>
          <a:p>
            <a:pPr algn="ctr">
              <a:buFont typeface="Wingdings" pitchFamily="2" charset="2"/>
              <a:buNone/>
            </a:pPr>
            <a:r>
              <a:rPr lang="uk-UA" dirty="0">
                <a:solidFill>
                  <a:srgbClr val="07077F"/>
                </a:solidFill>
                <a:latin typeface="Georgia" pitchFamily="18" charset="0"/>
              </a:rPr>
              <a:t>які рівноправні, не підпорядковані одна одній </a:t>
            </a:r>
          </a:p>
          <a:p>
            <a:pPr algn="ctr">
              <a:buNone/>
            </a:pPr>
            <a:r>
              <a:rPr lang="uk-UA" i="1" dirty="0">
                <a:solidFill>
                  <a:srgbClr val="07077F"/>
                </a:solidFill>
                <a:latin typeface="Bookman Old Style" pitchFamily="18" charset="0"/>
              </a:rPr>
              <a:t>(співвідноситься зі складносурядним</a:t>
            </a:r>
            <a:r>
              <a:rPr lang="uk-UA" i="1" dirty="0" smtClean="0">
                <a:solidFill>
                  <a:srgbClr val="07077F"/>
                </a:solidFill>
                <a:latin typeface="Bookman Old Style" pitchFamily="18" charset="0"/>
              </a:rPr>
              <a:t>)</a:t>
            </a:r>
            <a:r>
              <a:rPr lang="uk-UA" b="1" i="1" dirty="0" smtClean="0">
                <a:solidFill>
                  <a:srgbClr val="07077F"/>
                </a:solidFill>
              </a:rPr>
              <a:t> Пригріло сонечко, обсохла земля, потягла орача в поле (М. Коцюбинський); </a:t>
            </a:r>
          </a:p>
          <a:p>
            <a:pPr algn="ctr">
              <a:buFont typeface="Wingdings" pitchFamily="2" charset="2"/>
              <a:buNone/>
            </a:pPr>
            <a:endParaRPr lang="ru-RU" i="1" dirty="0">
              <a:latin typeface="Bookman Old Style" pitchFamily="18" charset="0"/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14487"/>
            <a:ext cx="4038600" cy="4857785"/>
          </a:xfrm>
          <a:noFill/>
          <a:ln w="19050" cap="rnd">
            <a:solidFill>
              <a:srgbClr val="000000"/>
            </a:solidFill>
            <a:prstDash val="sysDot"/>
          </a:ln>
        </p:spPr>
        <p:txBody>
          <a:bodyPr>
            <a:normAutofit fontScale="92500" lnSpcReduction="10000"/>
          </a:bodyPr>
          <a:lstStyle/>
          <a:p>
            <a:pPr algn="ctr">
              <a:buFont typeface="Wingdings" pitchFamily="2" charset="2"/>
              <a:buNone/>
            </a:pPr>
            <a:r>
              <a:rPr lang="uk-UA" dirty="0">
                <a:solidFill>
                  <a:srgbClr val="07077F"/>
                </a:solidFill>
              </a:rPr>
              <a:t>З РІЗНОТИПНИМИ ЧАСТИНАМИ, </a:t>
            </a:r>
          </a:p>
          <a:p>
            <a:pPr algn="ctr">
              <a:buFont typeface="Wingdings" pitchFamily="2" charset="2"/>
              <a:buNone/>
            </a:pPr>
            <a:r>
              <a:rPr lang="uk-UA" dirty="0">
                <a:solidFill>
                  <a:srgbClr val="07077F"/>
                </a:solidFill>
              </a:rPr>
              <a:t>одна частина </a:t>
            </a:r>
          </a:p>
          <a:p>
            <a:pPr algn="ctr">
              <a:buFont typeface="Wingdings" pitchFamily="2" charset="2"/>
              <a:buNone/>
            </a:pPr>
            <a:r>
              <a:rPr lang="uk-UA" dirty="0">
                <a:solidFill>
                  <a:srgbClr val="07077F"/>
                </a:solidFill>
              </a:rPr>
              <a:t>пояснює іншу, підпорядковується їй</a:t>
            </a:r>
          </a:p>
          <a:p>
            <a:pPr algn="ctr">
              <a:buNone/>
            </a:pPr>
            <a:r>
              <a:rPr lang="uk-UA" dirty="0">
                <a:solidFill>
                  <a:srgbClr val="07077F"/>
                </a:solidFill>
              </a:rPr>
              <a:t>(</a:t>
            </a:r>
            <a:r>
              <a:rPr lang="uk-UA" i="1" dirty="0">
                <a:solidFill>
                  <a:srgbClr val="07077F"/>
                </a:solidFill>
              </a:rPr>
              <a:t>співвідноситься зі складнопідрядним</a:t>
            </a:r>
            <a:r>
              <a:rPr lang="uk-UA" i="1" dirty="0" smtClean="0">
                <a:solidFill>
                  <a:srgbClr val="07077F"/>
                </a:solidFill>
              </a:rPr>
              <a:t>)</a:t>
            </a:r>
            <a:r>
              <a:rPr lang="uk-UA" b="1" i="1" dirty="0" smtClean="0">
                <a:solidFill>
                  <a:srgbClr val="07077F"/>
                </a:solidFill>
              </a:rPr>
              <a:t> Цілісінький день у роботі: одно ще не скінчу, вже друге мене дожидає (Марко Вовчок).</a:t>
            </a:r>
          </a:p>
          <a:p>
            <a:pPr algn="ctr">
              <a:buFont typeface="Wingdings" pitchFamily="2" charset="2"/>
              <a:buNone/>
            </a:pPr>
            <a:endParaRPr lang="ru-RU" i="1" dirty="0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 flipH="1">
            <a:off x="3429000" y="16764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7832" name="Line 8"/>
          <p:cNvSpPr>
            <a:spLocks noChangeShapeType="1"/>
          </p:cNvSpPr>
          <p:nvPr/>
        </p:nvSpPr>
        <p:spPr bwMode="auto">
          <a:xfrm>
            <a:off x="5334000" y="16764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7828" name="WordArt 4"/>
          <p:cNvSpPr>
            <a:spLocks noChangeArrowheads="1" noChangeShapeType="1" noTextEdit="1"/>
          </p:cNvSpPr>
          <p:nvPr/>
        </p:nvSpPr>
        <p:spPr bwMode="auto">
          <a:xfrm>
            <a:off x="457200" y="381000"/>
            <a:ext cx="8229600" cy="1371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r>
              <a:rPr lang="ru-RU" sz="3600" b="1" kern="10" dirty="0" err="1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Групи</a:t>
            </a:r>
            <a:r>
              <a:rPr lang="ru-RU" sz="3600" b="1" kern="10" dirty="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 </a:t>
            </a:r>
            <a:r>
              <a:rPr lang="ru-RU" sz="3600" b="1" kern="10" dirty="0" err="1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речень</a:t>
            </a:r>
            <a:r>
              <a:rPr lang="ru-RU" sz="3600" b="1" kern="10" dirty="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  </a:t>
            </a:r>
          </a:p>
          <a:p>
            <a:r>
              <a:rPr lang="ru-RU" sz="3600" b="1" kern="10" dirty="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за характером </a:t>
            </a:r>
            <a:r>
              <a:rPr lang="ru-RU" sz="3600" b="1" kern="10" dirty="0" err="1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змістових</a:t>
            </a:r>
            <a:r>
              <a:rPr lang="ru-RU" sz="3600" b="1" kern="10" dirty="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 </a:t>
            </a:r>
            <a:r>
              <a:rPr lang="ru-RU" sz="3600" b="1" kern="10" dirty="0" err="1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відношень</a:t>
            </a:r>
            <a:r>
              <a:rPr lang="ru-RU" sz="3600" b="1" kern="10" dirty="0">
                <a:ln w="19050" cmpd="sng">
                  <a:solidFill>
                    <a:schemeClr val="bg2"/>
                  </a:solidFill>
                  <a:prstDash val="solid"/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990000"/>
                  </a:outerShdw>
                </a:effectLst>
                <a:latin typeface="Batang"/>
              </a:rPr>
              <a:t>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8655050" cy="5472112"/>
          </a:xfrm>
        </p:spPr>
        <p:txBody>
          <a:bodyPr/>
          <a:lstStyle/>
          <a:p>
            <a:pPr eaLnBrk="1" hangingPunct="1">
              <a:defRPr/>
            </a:pPr>
            <a:r>
              <a:rPr lang="uk-UA" sz="5400" b="1" dirty="0" smtClean="0">
                <a:solidFill>
                  <a:srgbClr val="003300"/>
                </a:solidFill>
                <a:latin typeface="Times New Roman" pitchFamily="18" charset="0"/>
              </a:rPr>
              <a:t>Проблемне питання.</a:t>
            </a:r>
            <a:r>
              <a:rPr lang="uk-UA" sz="5400" b="1" dirty="0" smtClean="0">
                <a:latin typeface="Times New Roman" pitchFamily="18" charset="0"/>
              </a:rPr>
              <a:t> </a:t>
            </a:r>
            <a:br>
              <a:rPr lang="uk-UA" sz="5400" b="1" dirty="0" smtClean="0">
                <a:latin typeface="Times New Roman" pitchFamily="18" charset="0"/>
              </a:rPr>
            </a:br>
            <a:r>
              <a:rPr lang="uk-UA" sz="6000" b="1" dirty="0" smtClean="0">
                <a:solidFill>
                  <a:srgbClr val="993300"/>
                </a:solidFill>
                <a:latin typeface="Times New Roman" pitchFamily="18" charset="0"/>
              </a:rPr>
              <a:t>Чи існує залежність між інтонацією і розділовими знаками в складних реченнях</a:t>
            </a:r>
            <a:r>
              <a:rPr lang="en-US" sz="6000" b="1" dirty="0" smtClean="0">
                <a:solidFill>
                  <a:srgbClr val="993300"/>
                </a:solidFill>
                <a:latin typeface="Times New Roman" pitchFamily="18" charset="0"/>
              </a:rPr>
              <a:t>?</a:t>
            </a:r>
            <a:endParaRPr lang="ru-RU" sz="6000" b="1" dirty="0" smtClean="0">
              <a:solidFill>
                <a:srgbClr val="9933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2" y="620688"/>
            <a:ext cx="7787208" cy="1226400"/>
          </a:xfrm>
        </p:spPr>
        <p:txBody>
          <a:bodyPr>
            <a:normAutofit fontScale="90000"/>
          </a:bodyPr>
          <a:lstStyle/>
          <a:p>
            <a:r>
              <a:rPr lang="ru-RU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  <a:t/>
            </a:r>
            <a:br>
              <a:rPr lang="ru-RU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bri" pitchFamily="34" charset="0"/>
              </a:rPr>
            </a:br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7" name="Picture 3" descr="C:\Users\Student\Desktop\58116826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3083471"/>
          </a:xfrm>
          <a:prstGeom prst="rect">
            <a:avLst/>
          </a:prstGeom>
          <a:noFill/>
        </p:spPr>
      </p:pic>
      <p:pic>
        <p:nvPicPr>
          <p:cNvPr id="1028" name="Picture 4" descr="C:\Users\Student\Desktop\20011575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2996952"/>
            <a:ext cx="9144000" cy="3861048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3000">
                <a:srgbClr val="F8B049"/>
              </a:gs>
              <a:gs pos="21001">
                <a:srgbClr val="F8B049"/>
              </a:gs>
              <a:gs pos="63000">
                <a:srgbClr val="FEE7F2"/>
              </a:gs>
              <a:gs pos="67000">
                <a:srgbClr val="F952A0"/>
              </a:gs>
              <a:gs pos="69000">
                <a:srgbClr val="C50849"/>
              </a:gs>
              <a:gs pos="82001">
                <a:srgbClr val="B43E85"/>
              </a:gs>
              <a:gs pos="100000">
                <a:srgbClr val="F8B049"/>
              </a:gs>
            </a:gsLst>
            <a:lin ang="5400000" scaled="0"/>
          </a:gradFill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363</TotalTime>
  <Words>869</Words>
  <PresentationFormat>Экран (4:3)</PresentationFormat>
  <Paragraphs>182</Paragraphs>
  <Slides>24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Тема Office</vt:lpstr>
      <vt:lpstr>Слайд 1</vt:lpstr>
      <vt:lpstr>Слайд 2</vt:lpstr>
      <vt:lpstr>Слайд 3</vt:lpstr>
      <vt:lpstr>ПОРІВНЯЙТЕ РЕЧЕННЯ:</vt:lpstr>
      <vt:lpstr>Слайд 5</vt:lpstr>
      <vt:lpstr>Слайд 6</vt:lpstr>
      <vt:lpstr>Слайд 7</vt:lpstr>
      <vt:lpstr>Проблемне питання.  Чи існує залежність між інтонацією і розділовими знаками в складних реченнях?</vt:lpstr>
      <vt:lpstr> </vt:lpstr>
      <vt:lpstr>Слайд 10</vt:lpstr>
      <vt:lpstr>                  </vt:lpstr>
      <vt:lpstr>Запам'ятай! Кома у безсполучниковому складному реченні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  Домашнє завдання.  Складіть речення за схемами: А)[ ] ; [ ]; Б) [ ] , [ ],  об’єднавши їх однією темою.  Випишіть п’ять прислів’їв, виражених безсполучниковими складними реченнями.</vt:lpstr>
      <vt:lpstr>Слайд 21</vt:lpstr>
      <vt:lpstr>Слайд 22</vt:lpstr>
      <vt:lpstr>Слайд 23</vt:lpstr>
      <vt:lpstr>Автор презентації - Федченко Оксана В'ячеславівна, учитель української мови та літератури  Київського військового ліцею імені Івана Богуна Печерського району  міста Києва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admin</dc:creator>
  <cp:lastModifiedBy>admin</cp:lastModifiedBy>
  <cp:revision>33</cp:revision>
  <dcterms:created xsi:type="dcterms:W3CDTF">2017-09-21T18:17:29Z</dcterms:created>
  <dcterms:modified xsi:type="dcterms:W3CDTF">2017-10-23T19:52:59Z</dcterms:modified>
</cp:coreProperties>
</file>